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C758F4-2373-418A-B677-FB0E4487D19A}">
  <a:tblStyle styleId="{19C758F4-2373-418A-B677-FB0E4487D19A}"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654b397_0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b654b397_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was no limit on the number of birds that could be harvested and as a result hunters were removing large </a:t>
            </a:r>
            <a:r>
              <a:rPr lang="en"/>
              <a:t>quantities</a:t>
            </a:r>
            <a:r>
              <a:rPr lang="en"/>
              <a:t> of individuals from the population.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654b397_0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b654b397_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654b397_0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654b397_0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654b397_0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654b397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654b397_0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654b397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Game species can only be harvested by hunters and trappers during set seasons, using designated, humane methods, and can only be harvested at a certain limit. Bag limits and season lengths can be adjusted based on data collected by wildlife biologists in response to population growth or decline.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654b397_0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b654b397_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654b397_0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654b397_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Sometimes a population can sustain a higher harvest rate, which may be needed to help keep the balance between biological carrying capacity and cultural carrying capacity (the population size humans are able to tolerate).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654b397_0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b654b397_0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654b397_0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b654b397_0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b654b397_0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b654b397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af4f3288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af4f3288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b654b397_0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b654b397_0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654b397_0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b654b397_0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b654b397_0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b654b397_0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654b397_0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654b397_0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654b397_0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b654b397_0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b654b397_0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b654b397_0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b654b397_0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b654b397_0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654b397_0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b654b397_0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b654b397_0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b654b397_0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b654b397_0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b654b397_0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af4f3288_0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af4f3288_0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b654b397_0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b654b397_0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b654b397_0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b654b397_0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b654b397_0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b654b397_0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are there no frogs on Antarctica?-Too cold!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654b397_0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654b397_0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654b397_0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b654b397_0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b654b397_0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b654b397_0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b654b397_0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b654b397_0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These are all examples of resources that animals require. When a resource is limited there is competition between individuals that can limit population numbers in an environment.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b654b397_0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b654b397_0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b654b397_0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b654b397_0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654b397_0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b654b397_0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af4f3288_0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af4f3288_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Rhode Island Division of Fish and Wildlife is currently responsible for protecting, restoring and managing wildlife populations and </a:t>
            </a:r>
            <a:r>
              <a:rPr lang="en"/>
              <a:t>their</a:t>
            </a:r>
            <a:r>
              <a:rPr lang="en"/>
              <a:t> habitats.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654b397_0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b654b397_0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b654b397_0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b654b397_0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b654b397_0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b654b397_0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Ecosystems are healthiest when there is a high amount of biodiversity. The goal of conservation and management is to support healthy populations of as many different species as possible.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b654b397_0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b654b397_0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b654b397_03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b654b397_0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partnership with the Narragansett Bay Coyote Study, we are tracking coyotes in the Providence area, the suburbs of the East Bay, and rural southern and western Rhode Island. This variety of locations will illuminate the differences between the movements of coyotes that have to forage for food naturally versus coyotes that are taking advantage of subsidized food, or in some cases, direct feeding. Coyote populations are high and rapidly bounce back to levels sustainable by the food resources present. Lethal management has been used as an attempt to control coyote populations.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b654b397_03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b654b397_0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b654b397_0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b654b397_0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Anyone can participate in spring gobbler counts as part of our volunteer program. This involves completing a driving route in the early morning and listening for the sounds of male turkeys gobbling to attract a mate. You can also simply download the Survey123 app and fill out a quick form any time you see a turkey during July and August for our citizen science survey. This is an easy way to contribute to a large data collection effort to keep an eye on our wild turkeys!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b654b397_03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b654b397_0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b654b397_0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b654b397_0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Chronic Wasting Disease</a:t>
            </a:r>
            <a:r>
              <a:rPr lang="en">
                <a:solidFill>
                  <a:schemeClr val="dk1"/>
                </a:solidFill>
              </a:rPr>
              <a:t> (CWD) is a devastating neurological disease that affects deer, moose, and elk across North America. Monitoring and preventing the spread of CWD has become a major priority of deer biologists across the nation. Though CWD has not yet occurred in Rhode Island, we have taken monitoring measures in order to protect the health of our state’s deer population.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b654b397_0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b654b397_0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654b397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b654b397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b654b397_03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b654b397_0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The abundance of both species appears to be increasing but it is important for us to continue to monitor and collect information on their populations.  </a:t>
            </a:r>
            <a:endParaRPr sz="1200">
              <a:latin typeface="Times New Roman"/>
              <a:ea typeface="Times New Roman"/>
              <a:cs typeface="Times New Roman"/>
              <a:sym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b654b397_0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b654b397_0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b654b397_03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b654b397_0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b654b397_04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b654b397_0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b654b397_04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b654b397_0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b654b397_04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b654b397_0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654b397_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654b397_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Duck Stamp Act established in 1934 makes it a requirement of all waterfowl hunters </a:t>
            </a:r>
            <a:r>
              <a:rPr lang="en">
                <a:solidFill>
                  <a:schemeClr val="dk1"/>
                </a:solidFill>
              </a:rPr>
              <a:t>ages 16 and up to purchase a Federal Duck Stamp each year. The proceeds of Duck Stamp sales (98 cents out of every dollar), goes towards purchasing or leasing wetland habitat for the National Wildlife Refuge system.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Pittman-Robertson Act places an excise tax on firearms and ammunition, with a later extension to archery equipment. The proceeds of this excise tax, paid by the manufacturers, are allocated to each state by the United States Fish and Wildlife Service. The funds acquired must be used for habitat acquisition, management, and restoration, research and monitoring of bird and mammal species, and hunter education.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654b397_0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654b397_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654b397_0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654b397_0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recent years, reports of black bear sightings have increased in RI. It can be assumed that we have a small resident population (a handful of bears).</a:t>
            </a:r>
            <a:endParaRPr>
              <a:solidFill>
                <a:schemeClr val="dk1"/>
              </a:solidFill>
            </a:endParaRPr>
          </a:p>
          <a:p>
            <a:pPr indent="0" lvl="0" marL="0" rtl="0" algn="l">
              <a:spcBef>
                <a:spcPts val="0"/>
              </a:spcBef>
              <a:spcAft>
                <a:spcPts val="0"/>
              </a:spcAft>
              <a:buNone/>
            </a:pPr>
            <a:r>
              <a:rPr lang="en">
                <a:solidFill>
                  <a:schemeClr val="dk1"/>
                </a:solidFill>
              </a:rPr>
              <a:t>In 1976, beavers were able to return to Rhode Island’s watersheds.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654b397_0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654b397_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0" y="0"/>
            <a:ext cx="9144000" cy="6902100"/>
          </a:xfrm>
          <a:prstGeom prst="rect">
            <a:avLst/>
          </a:prstGeom>
          <a:gradFill>
            <a:gsLst>
              <a:gs pos="0">
                <a:srgbClr val="003171"/>
              </a:gs>
              <a:gs pos="100000">
                <a:srgbClr val="549FFF"/>
              </a:gs>
            </a:gsLst>
            <a:lin ang="7920000" scaled="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0" name="Google Shape;10;p2"/>
          <p:cNvSpPr/>
          <p:nvPr/>
        </p:nvSpPr>
        <p:spPr>
          <a:xfrm flipH="1">
            <a:off x="-3833" y="16053"/>
            <a:ext cx="10925833" cy="6881035"/>
          </a:xfrm>
          <a:custGeom>
            <a:rect b="b" l="l" r="r" t="t"/>
            <a:pathLst>
              <a:path extrusionOk="0" h="6863875" w="24279631">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 name="Google Shape;11;p2"/>
          <p:cNvSpPr/>
          <p:nvPr/>
        </p:nvSpPr>
        <p:spPr>
          <a:xfrm flipH="1">
            <a:off x="14659" y="881"/>
            <a:ext cx="10500941" cy="6881035"/>
          </a:xfrm>
          <a:custGeom>
            <a:rect b="b" l="l" r="r" t="t"/>
            <a:pathLst>
              <a:path extrusionOk="0" h="6863875" w="24279631">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2" name="Google Shape;12;p2"/>
          <p:cNvSpPr/>
          <p:nvPr/>
        </p:nvSpPr>
        <p:spPr>
          <a:xfrm>
            <a:off x="-846667" y="-882"/>
            <a:ext cx="2167467" cy="6906895"/>
          </a:xfrm>
          <a:custGeom>
            <a:rect b="b" l="l" r="r" t="t"/>
            <a:pathLst>
              <a:path extrusionOk="0" h="6180667" w="2167467">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524934" y="-4974"/>
            <a:ext cx="1403435" cy="6906895"/>
          </a:xfrm>
          <a:custGeom>
            <a:rect b="b" l="l" r="r" t="t"/>
            <a:pathLst>
              <a:path extrusionOk="0" h="6180667" w="2167467">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1082040" y="1656080"/>
            <a:ext cx="7050900" cy="1470000"/>
          </a:xfrm>
          <a:prstGeom prst="rect">
            <a:avLst/>
          </a:prstGeom>
        </p:spPr>
        <p:txBody>
          <a:bodyPr anchorCtr="0" anchor="b" bIns="91425" lIns="91425" spcFirstLastPara="1" rIns="91425" wrap="square" tIns="91425">
            <a:noAutofit/>
          </a:bodyPr>
          <a:lstStyle>
            <a:lvl1pPr lvl="0" algn="r">
              <a:spcBef>
                <a:spcPts val="0"/>
              </a:spcBef>
              <a:spcAft>
                <a:spcPts val="0"/>
              </a:spcAft>
              <a:buClr>
                <a:schemeClr val="lt1"/>
              </a:buClr>
              <a:buSzPts val="4800"/>
              <a:buNone/>
              <a:defRPr sz="4800">
                <a:solidFill>
                  <a:schemeClr val="lt1"/>
                </a:solidFill>
              </a:defRPr>
            </a:lvl1pPr>
            <a:lvl2pPr lvl="1" algn="r">
              <a:spcBef>
                <a:spcPts val="0"/>
              </a:spcBef>
              <a:spcAft>
                <a:spcPts val="0"/>
              </a:spcAft>
              <a:buClr>
                <a:schemeClr val="lt1"/>
              </a:buClr>
              <a:buSzPts val="4800"/>
              <a:buNone/>
              <a:defRPr sz="4800">
                <a:solidFill>
                  <a:schemeClr val="lt1"/>
                </a:solidFill>
              </a:defRPr>
            </a:lvl2pPr>
            <a:lvl3pPr lvl="2" algn="r">
              <a:spcBef>
                <a:spcPts val="0"/>
              </a:spcBef>
              <a:spcAft>
                <a:spcPts val="0"/>
              </a:spcAft>
              <a:buClr>
                <a:schemeClr val="lt1"/>
              </a:buClr>
              <a:buSzPts val="4800"/>
              <a:buNone/>
              <a:defRPr sz="4800">
                <a:solidFill>
                  <a:schemeClr val="lt1"/>
                </a:solidFill>
              </a:defRPr>
            </a:lvl3pPr>
            <a:lvl4pPr lvl="3" algn="r">
              <a:spcBef>
                <a:spcPts val="0"/>
              </a:spcBef>
              <a:spcAft>
                <a:spcPts val="0"/>
              </a:spcAft>
              <a:buClr>
                <a:schemeClr val="lt1"/>
              </a:buClr>
              <a:buSzPts val="4800"/>
              <a:buNone/>
              <a:defRPr sz="4800">
                <a:solidFill>
                  <a:schemeClr val="lt1"/>
                </a:solidFill>
              </a:defRPr>
            </a:lvl4pPr>
            <a:lvl5pPr lvl="4" algn="r">
              <a:spcBef>
                <a:spcPts val="0"/>
              </a:spcBef>
              <a:spcAft>
                <a:spcPts val="0"/>
              </a:spcAft>
              <a:buClr>
                <a:schemeClr val="lt1"/>
              </a:buClr>
              <a:buSzPts val="4800"/>
              <a:buNone/>
              <a:defRPr sz="4800">
                <a:solidFill>
                  <a:schemeClr val="lt1"/>
                </a:solidFill>
              </a:defRPr>
            </a:lvl5pPr>
            <a:lvl6pPr lvl="5" algn="r">
              <a:spcBef>
                <a:spcPts val="0"/>
              </a:spcBef>
              <a:spcAft>
                <a:spcPts val="0"/>
              </a:spcAft>
              <a:buClr>
                <a:schemeClr val="lt1"/>
              </a:buClr>
              <a:buSzPts val="4800"/>
              <a:buNone/>
              <a:defRPr sz="4800">
                <a:solidFill>
                  <a:schemeClr val="lt1"/>
                </a:solidFill>
              </a:defRPr>
            </a:lvl6pPr>
            <a:lvl7pPr lvl="6" algn="r">
              <a:spcBef>
                <a:spcPts val="0"/>
              </a:spcBef>
              <a:spcAft>
                <a:spcPts val="0"/>
              </a:spcAft>
              <a:buClr>
                <a:schemeClr val="lt1"/>
              </a:buClr>
              <a:buSzPts val="4800"/>
              <a:buNone/>
              <a:defRPr sz="4800">
                <a:solidFill>
                  <a:schemeClr val="lt1"/>
                </a:solidFill>
              </a:defRPr>
            </a:lvl7pPr>
            <a:lvl8pPr lvl="7" algn="r">
              <a:spcBef>
                <a:spcPts val="0"/>
              </a:spcBef>
              <a:spcAft>
                <a:spcPts val="0"/>
              </a:spcAft>
              <a:buClr>
                <a:schemeClr val="lt1"/>
              </a:buClr>
              <a:buSzPts val="4800"/>
              <a:buNone/>
              <a:defRPr sz="4800">
                <a:solidFill>
                  <a:schemeClr val="lt1"/>
                </a:solidFill>
              </a:defRPr>
            </a:lvl8pPr>
            <a:lvl9pPr lvl="8" algn="r">
              <a:spcBef>
                <a:spcPts val="0"/>
              </a:spcBef>
              <a:spcAft>
                <a:spcPts val="0"/>
              </a:spcAft>
              <a:buClr>
                <a:schemeClr val="lt1"/>
              </a:buClr>
              <a:buSzPts val="4800"/>
              <a:buNone/>
              <a:defRPr sz="4800">
                <a:solidFill>
                  <a:schemeClr val="lt1"/>
                </a:solidFill>
              </a:defRPr>
            </a:lvl9pPr>
          </a:lstStyle>
          <a:p/>
        </p:txBody>
      </p:sp>
      <p:sp>
        <p:nvSpPr>
          <p:cNvPr id="15" name="Google Shape;15;p2"/>
          <p:cNvSpPr txBox="1"/>
          <p:nvPr>
            <p:ph idx="1" type="subTitle"/>
          </p:nvPr>
        </p:nvSpPr>
        <p:spPr>
          <a:xfrm>
            <a:off x="1082040" y="3230880"/>
            <a:ext cx="7035900" cy="9255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lt1"/>
              </a:buClr>
              <a:buSzPts val="2400"/>
              <a:buNone/>
              <a:defRPr sz="2400">
                <a:solidFill>
                  <a:schemeClr val="lt1"/>
                </a:solidFill>
              </a:defRPr>
            </a:lvl1pPr>
            <a:lvl2pPr lvl="1" algn="r">
              <a:spcBef>
                <a:spcPts val="0"/>
              </a:spcBef>
              <a:spcAft>
                <a:spcPts val="0"/>
              </a:spcAft>
              <a:buClr>
                <a:schemeClr val="lt1"/>
              </a:buClr>
              <a:buSzPts val="2400"/>
              <a:buNone/>
              <a:defRPr sz="2400">
                <a:solidFill>
                  <a:schemeClr val="lt1"/>
                </a:solidFill>
              </a:defRPr>
            </a:lvl2pPr>
            <a:lvl3pPr lvl="2" algn="r">
              <a:spcBef>
                <a:spcPts val="0"/>
              </a:spcBef>
              <a:spcAft>
                <a:spcPts val="0"/>
              </a:spcAft>
              <a:buClr>
                <a:schemeClr val="lt1"/>
              </a:buClr>
              <a:buSzPts val="2400"/>
              <a:buNone/>
              <a:defRPr>
                <a:solidFill>
                  <a:schemeClr val="lt1"/>
                </a:solidFill>
              </a:defRPr>
            </a:lvl3pPr>
            <a:lvl4pPr lvl="3" algn="r">
              <a:spcBef>
                <a:spcPts val="0"/>
              </a:spcBef>
              <a:spcAft>
                <a:spcPts val="0"/>
              </a:spcAft>
              <a:buClr>
                <a:schemeClr val="lt1"/>
              </a:buClr>
              <a:buSzPts val="2400"/>
              <a:buNone/>
              <a:defRPr sz="2400">
                <a:solidFill>
                  <a:schemeClr val="lt1"/>
                </a:solidFill>
              </a:defRPr>
            </a:lvl4pPr>
            <a:lvl5pPr lvl="4" algn="r">
              <a:spcBef>
                <a:spcPts val="0"/>
              </a:spcBef>
              <a:spcAft>
                <a:spcPts val="0"/>
              </a:spcAft>
              <a:buClr>
                <a:schemeClr val="lt1"/>
              </a:buClr>
              <a:buSzPts val="2400"/>
              <a:buNone/>
              <a:defRPr sz="2400">
                <a:solidFill>
                  <a:schemeClr val="lt1"/>
                </a:solidFill>
              </a:defRPr>
            </a:lvl5pPr>
            <a:lvl6pPr lvl="5" algn="r">
              <a:spcBef>
                <a:spcPts val="0"/>
              </a:spcBef>
              <a:spcAft>
                <a:spcPts val="0"/>
              </a:spcAft>
              <a:buClr>
                <a:schemeClr val="lt1"/>
              </a:buClr>
              <a:buSzPts val="2400"/>
              <a:buNone/>
              <a:defRPr sz="2400">
                <a:solidFill>
                  <a:schemeClr val="lt1"/>
                </a:solidFill>
              </a:defRPr>
            </a:lvl6pPr>
            <a:lvl7pPr lvl="6" algn="r">
              <a:spcBef>
                <a:spcPts val="0"/>
              </a:spcBef>
              <a:spcAft>
                <a:spcPts val="0"/>
              </a:spcAft>
              <a:buClr>
                <a:schemeClr val="lt1"/>
              </a:buClr>
              <a:buSzPts val="2400"/>
              <a:buNone/>
              <a:defRPr sz="2400">
                <a:solidFill>
                  <a:schemeClr val="lt1"/>
                </a:solidFill>
              </a:defRPr>
            </a:lvl7pPr>
            <a:lvl8pPr lvl="7" algn="r">
              <a:spcBef>
                <a:spcPts val="0"/>
              </a:spcBef>
              <a:spcAft>
                <a:spcPts val="0"/>
              </a:spcAft>
              <a:buClr>
                <a:schemeClr val="lt1"/>
              </a:buClr>
              <a:buSzPts val="2400"/>
              <a:buNone/>
              <a:defRPr sz="2400">
                <a:solidFill>
                  <a:schemeClr val="lt1"/>
                </a:solidFill>
              </a:defRPr>
            </a:lvl8pPr>
            <a:lvl9pPr lvl="8" algn="r">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p:nvPr/>
        </p:nvSpPr>
        <p:spPr>
          <a:xfrm flipH="1" rot="10800000">
            <a:off x="-348182" y="-21900"/>
            <a:ext cx="1723520" cy="6879900"/>
          </a:xfrm>
          <a:custGeom>
            <a:rect b="b" l="l" r="r" t="t"/>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 name="Google Shape;18;p3"/>
          <p:cNvSpPr txBox="1"/>
          <p:nvPr>
            <p:ph idx="1" type="body"/>
          </p:nvPr>
        </p:nvSpPr>
        <p:spPr>
          <a:xfrm>
            <a:off x="457200" y="1658990"/>
            <a:ext cx="8229600" cy="4840500"/>
          </a:xfrm>
          <a:prstGeom prst="rect">
            <a:avLst/>
          </a:prstGeom>
        </p:spPr>
        <p:txBody>
          <a:bodyPr anchorCtr="0" anchor="t" bIns="91425" lIns="91425" spcFirstLastPara="1" rIns="91425" wrap="square" tIns="91425">
            <a:noAutofit/>
          </a:bodyPr>
          <a:lstStyle>
            <a:lvl1pPr indent="-431800" lvl="0" marL="457200">
              <a:spcBef>
                <a:spcPts val="0"/>
              </a:spcBef>
              <a:spcAft>
                <a:spcPts val="0"/>
              </a:spcAft>
              <a:buSzPts val="3200"/>
              <a:buChar char="●"/>
              <a:defRPr/>
            </a:lvl1pPr>
            <a:lvl2pPr indent="-406400" lvl="1" marL="914400">
              <a:spcBef>
                <a:spcPts val="0"/>
              </a:spcBef>
              <a:spcAft>
                <a:spcPts val="0"/>
              </a:spcAft>
              <a:buSzPts val="2800"/>
              <a:buChar char="○"/>
              <a:defRPr/>
            </a:lvl2pPr>
            <a:lvl3pPr indent="-381000" lvl="2" marL="1371600">
              <a:spcBef>
                <a:spcPts val="0"/>
              </a:spcBef>
              <a:spcAft>
                <a:spcPts val="0"/>
              </a:spcAft>
              <a:buSzPts val="24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19" name="Google Shape;19;p3"/>
          <p:cNvSpPr/>
          <p:nvPr/>
        </p:nvSpPr>
        <p:spPr>
          <a:xfrm flipH="1" rot="10800000">
            <a:off x="-1118653" y="-4700"/>
            <a:ext cx="3100651" cy="6862700"/>
          </a:xfrm>
          <a:custGeom>
            <a:rect b="b" l="l" r="r" t="t"/>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 name="Google Shape;20;p3"/>
          <p:cNvSpPr/>
          <p:nvPr/>
        </p:nvSpPr>
        <p:spPr>
          <a:xfrm rot="10800000">
            <a:off x="8088847" y="-6970"/>
            <a:ext cx="1100668" cy="6864970"/>
          </a:xfrm>
          <a:custGeom>
            <a:rect b="b" l="l" r="r" t="t"/>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 name="Google Shape;21;p3"/>
          <p:cNvSpPr txBox="1"/>
          <p:nvPr>
            <p:ph type="title"/>
          </p:nvPr>
        </p:nvSpPr>
        <p:spPr>
          <a:xfrm>
            <a:off x="457200" y="274638"/>
            <a:ext cx="8229600" cy="13257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
          <p:cNvSpPr/>
          <p:nvPr/>
        </p:nvSpPr>
        <p:spPr>
          <a:xfrm flipH="1" rot="10800000">
            <a:off x="-348182" y="-21900"/>
            <a:ext cx="1723520" cy="6879900"/>
          </a:xfrm>
          <a:custGeom>
            <a:rect b="b" l="l" r="r" t="t"/>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p4"/>
          <p:cNvSpPr/>
          <p:nvPr/>
        </p:nvSpPr>
        <p:spPr>
          <a:xfrm flipH="1" rot="10800000">
            <a:off x="-1118653" y="-4700"/>
            <a:ext cx="3100651" cy="6862700"/>
          </a:xfrm>
          <a:custGeom>
            <a:rect b="b" l="l" r="r" t="t"/>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4"/>
          <p:cNvSpPr/>
          <p:nvPr/>
        </p:nvSpPr>
        <p:spPr>
          <a:xfrm rot="10800000">
            <a:off x="8088847" y="-6970"/>
            <a:ext cx="1100668" cy="6864970"/>
          </a:xfrm>
          <a:custGeom>
            <a:rect b="b" l="l" r="r" t="t"/>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457200" y="274638"/>
            <a:ext cx="8229600" cy="13257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7" name="Google Shape;27;p4"/>
          <p:cNvSpPr txBox="1"/>
          <p:nvPr>
            <p:ph idx="1" type="body"/>
          </p:nvPr>
        </p:nvSpPr>
        <p:spPr>
          <a:xfrm>
            <a:off x="457200" y="1658990"/>
            <a:ext cx="4038600" cy="4840500"/>
          </a:xfrm>
          <a:prstGeom prst="rect">
            <a:avLst/>
          </a:prstGeom>
        </p:spPr>
        <p:txBody>
          <a:bodyPr anchorCtr="0" anchor="t" bIns="91425" lIns="91425" spcFirstLastPara="1" rIns="91425" wrap="square" tIns="91425">
            <a:noAutofit/>
          </a:bodyPr>
          <a:lstStyle>
            <a:lvl1pPr indent="-431800" lvl="0" marL="457200">
              <a:spcBef>
                <a:spcPts val="0"/>
              </a:spcBef>
              <a:spcAft>
                <a:spcPts val="0"/>
              </a:spcAft>
              <a:buSzPts val="3200"/>
              <a:buChar char="●"/>
              <a:defRPr sz="2800"/>
            </a:lvl1pPr>
            <a:lvl2pPr indent="-406400" lvl="1" marL="914400">
              <a:spcBef>
                <a:spcPts val="0"/>
              </a:spcBef>
              <a:spcAft>
                <a:spcPts val="0"/>
              </a:spcAft>
              <a:buSzPts val="2800"/>
              <a:buChar char="○"/>
              <a:defRPr sz="2400"/>
            </a:lvl2pPr>
            <a:lvl3pPr indent="-381000" lvl="2" marL="1371600">
              <a:spcBef>
                <a:spcPts val="0"/>
              </a:spcBef>
              <a:spcAft>
                <a:spcPts val="0"/>
              </a:spcAft>
              <a:buSzPts val="2400"/>
              <a:buChar char="■"/>
              <a:defRPr sz="2000"/>
            </a:lvl3pPr>
            <a:lvl4pPr indent="-355600" lvl="3" marL="1828800">
              <a:spcBef>
                <a:spcPts val="0"/>
              </a:spcBef>
              <a:spcAft>
                <a:spcPts val="0"/>
              </a:spcAft>
              <a:buSzPts val="2000"/>
              <a:buChar char="●"/>
              <a:defRPr sz="1800"/>
            </a:lvl4pPr>
            <a:lvl5pPr indent="-355600" lvl="4" marL="2286000">
              <a:spcBef>
                <a:spcPts val="0"/>
              </a:spcBef>
              <a:spcAft>
                <a:spcPts val="0"/>
              </a:spcAft>
              <a:buSzPts val="2000"/>
              <a:buChar char="○"/>
              <a:defRPr sz="1800"/>
            </a:lvl5pPr>
            <a:lvl6pPr indent="-355600" lvl="5" marL="2743200">
              <a:spcBef>
                <a:spcPts val="0"/>
              </a:spcBef>
              <a:spcAft>
                <a:spcPts val="0"/>
              </a:spcAft>
              <a:buSzPts val="2000"/>
              <a:buChar char="■"/>
              <a:defRPr sz="1800"/>
            </a:lvl6pPr>
            <a:lvl7pPr indent="-355600" lvl="6" marL="3200400">
              <a:spcBef>
                <a:spcPts val="0"/>
              </a:spcBef>
              <a:spcAft>
                <a:spcPts val="0"/>
              </a:spcAft>
              <a:buSzPts val="2000"/>
              <a:buChar char="●"/>
              <a:defRPr sz="1800"/>
            </a:lvl7pPr>
            <a:lvl8pPr indent="-355600" lvl="7" marL="3657600">
              <a:spcBef>
                <a:spcPts val="0"/>
              </a:spcBef>
              <a:spcAft>
                <a:spcPts val="0"/>
              </a:spcAft>
              <a:buSzPts val="2000"/>
              <a:buChar char="○"/>
              <a:defRPr sz="1800"/>
            </a:lvl8pPr>
            <a:lvl9pPr indent="-355600" lvl="8" marL="4114800">
              <a:spcBef>
                <a:spcPts val="0"/>
              </a:spcBef>
              <a:spcAft>
                <a:spcPts val="0"/>
              </a:spcAft>
              <a:buSzPts val="2000"/>
              <a:buChar char="■"/>
              <a:defRPr sz="1800"/>
            </a:lvl9pPr>
          </a:lstStyle>
          <a:p/>
        </p:txBody>
      </p:sp>
      <p:sp>
        <p:nvSpPr>
          <p:cNvPr id="28" name="Google Shape;28;p4"/>
          <p:cNvSpPr txBox="1"/>
          <p:nvPr>
            <p:ph idx="2" type="body"/>
          </p:nvPr>
        </p:nvSpPr>
        <p:spPr>
          <a:xfrm>
            <a:off x="4648200" y="1658990"/>
            <a:ext cx="4038600" cy="4840500"/>
          </a:xfrm>
          <a:prstGeom prst="rect">
            <a:avLst/>
          </a:prstGeom>
        </p:spPr>
        <p:txBody>
          <a:bodyPr anchorCtr="0" anchor="t" bIns="91425" lIns="91425" spcFirstLastPara="1" rIns="91425" wrap="square" tIns="91425">
            <a:noAutofit/>
          </a:bodyPr>
          <a:lstStyle>
            <a:lvl1pPr indent="-431800" lvl="0" marL="457200">
              <a:spcBef>
                <a:spcPts val="0"/>
              </a:spcBef>
              <a:spcAft>
                <a:spcPts val="0"/>
              </a:spcAft>
              <a:buSzPts val="3200"/>
              <a:buChar char="●"/>
              <a:defRPr sz="2800"/>
            </a:lvl1pPr>
            <a:lvl2pPr indent="-406400" lvl="1" marL="914400">
              <a:spcBef>
                <a:spcPts val="0"/>
              </a:spcBef>
              <a:spcAft>
                <a:spcPts val="0"/>
              </a:spcAft>
              <a:buSzPts val="2800"/>
              <a:buChar char="○"/>
              <a:defRPr sz="2400"/>
            </a:lvl2pPr>
            <a:lvl3pPr indent="-381000" lvl="2" marL="1371600">
              <a:spcBef>
                <a:spcPts val="0"/>
              </a:spcBef>
              <a:spcAft>
                <a:spcPts val="0"/>
              </a:spcAft>
              <a:buSzPts val="2400"/>
              <a:buChar char="■"/>
              <a:defRPr sz="2000"/>
            </a:lvl3pPr>
            <a:lvl4pPr indent="-355600" lvl="3" marL="1828800">
              <a:spcBef>
                <a:spcPts val="0"/>
              </a:spcBef>
              <a:spcAft>
                <a:spcPts val="0"/>
              </a:spcAft>
              <a:buSzPts val="2000"/>
              <a:buChar char="●"/>
              <a:defRPr sz="1800"/>
            </a:lvl4pPr>
            <a:lvl5pPr indent="-355600" lvl="4" marL="2286000">
              <a:spcBef>
                <a:spcPts val="0"/>
              </a:spcBef>
              <a:spcAft>
                <a:spcPts val="0"/>
              </a:spcAft>
              <a:buSzPts val="2000"/>
              <a:buChar char="○"/>
              <a:defRPr sz="1800"/>
            </a:lvl5pPr>
            <a:lvl6pPr indent="-355600" lvl="5" marL="2743200">
              <a:spcBef>
                <a:spcPts val="0"/>
              </a:spcBef>
              <a:spcAft>
                <a:spcPts val="0"/>
              </a:spcAft>
              <a:buSzPts val="2000"/>
              <a:buChar char="■"/>
              <a:defRPr sz="1800"/>
            </a:lvl6pPr>
            <a:lvl7pPr indent="-355600" lvl="6" marL="3200400">
              <a:spcBef>
                <a:spcPts val="0"/>
              </a:spcBef>
              <a:spcAft>
                <a:spcPts val="0"/>
              </a:spcAft>
              <a:buSzPts val="2000"/>
              <a:buChar char="●"/>
              <a:defRPr sz="1800"/>
            </a:lvl7pPr>
            <a:lvl8pPr indent="-355600" lvl="7" marL="3657600">
              <a:spcBef>
                <a:spcPts val="0"/>
              </a:spcBef>
              <a:spcAft>
                <a:spcPts val="0"/>
              </a:spcAft>
              <a:buSzPts val="2000"/>
              <a:buChar char="○"/>
              <a:defRPr sz="1800"/>
            </a:lvl8pPr>
            <a:lvl9pPr indent="-355600" lvl="8" marL="4114800">
              <a:spcBef>
                <a:spcPts val="0"/>
              </a:spcBef>
              <a:spcAft>
                <a:spcPts val="0"/>
              </a:spcAft>
              <a:buSzPts val="2000"/>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
          <p:cNvSpPr/>
          <p:nvPr/>
        </p:nvSpPr>
        <p:spPr>
          <a:xfrm flipH="1" rot="10800000">
            <a:off x="-348182" y="-21900"/>
            <a:ext cx="1723520" cy="6879900"/>
          </a:xfrm>
          <a:custGeom>
            <a:rect b="b" l="l" r="r" t="t"/>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p5"/>
          <p:cNvSpPr/>
          <p:nvPr/>
        </p:nvSpPr>
        <p:spPr>
          <a:xfrm flipH="1" rot="10800000">
            <a:off x="-1118653" y="-4700"/>
            <a:ext cx="3100651" cy="6862700"/>
          </a:xfrm>
          <a:custGeom>
            <a:rect b="b" l="l" r="r" t="t"/>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5"/>
          <p:cNvSpPr/>
          <p:nvPr/>
        </p:nvSpPr>
        <p:spPr>
          <a:xfrm rot="10800000">
            <a:off x="8088847" y="-6970"/>
            <a:ext cx="1100668" cy="6864970"/>
          </a:xfrm>
          <a:custGeom>
            <a:rect b="b" l="l" r="r" t="t"/>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5"/>
          <p:cNvSpPr txBox="1"/>
          <p:nvPr>
            <p:ph type="title"/>
          </p:nvPr>
        </p:nvSpPr>
        <p:spPr>
          <a:xfrm>
            <a:off x="457200" y="274638"/>
            <a:ext cx="8229600" cy="13257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 name="Shape 34"/>
        <p:cNvGrpSpPr/>
        <p:nvPr/>
      </p:nvGrpSpPr>
      <p:grpSpPr>
        <a:xfrm>
          <a:off x="0" y="0"/>
          <a:ext cx="0" cy="0"/>
          <a:chOff x="0" y="0"/>
          <a:chExt cx="0" cy="0"/>
        </a:xfrm>
      </p:grpSpPr>
      <p:grpSp>
        <p:nvGrpSpPr>
          <p:cNvPr id="35" name="Google Shape;35;p6"/>
          <p:cNvGrpSpPr/>
          <p:nvPr/>
        </p:nvGrpSpPr>
        <p:grpSpPr>
          <a:xfrm>
            <a:off x="-6264" y="4933387"/>
            <a:ext cx="9150267" cy="3100651"/>
            <a:chOff x="-6264" y="4933387"/>
            <a:chExt cx="9150267" cy="3100651"/>
          </a:xfrm>
        </p:grpSpPr>
        <p:sp>
          <p:nvSpPr>
            <p:cNvPr id="36" name="Google Shape;36;p6"/>
            <p:cNvSpPr/>
            <p:nvPr/>
          </p:nvSpPr>
          <p:spPr>
            <a:xfrm>
              <a:off x="-8" y="5537200"/>
              <a:ext cx="9144009" cy="1574769"/>
            </a:xfrm>
            <a:custGeom>
              <a:rect b="b" l="l" r="r" t="t"/>
              <a:pathLst>
                <a:path extrusionOk="0" h="1257301" w="9144009">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b="50%" l="50%" r="50%" t="50%"/>
              </a:path>
              <a:tileRect/>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6"/>
            <p:cNvSpPr/>
            <p:nvPr/>
          </p:nvSpPr>
          <p:spPr>
            <a:xfrm flipH="1" rot="5400000">
              <a:off x="3018543" y="1908579"/>
              <a:ext cx="3100651" cy="9150267"/>
            </a:xfrm>
            <a:custGeom>
              <a:rect b="b" l="l" r="r" t="t"/>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6"/>
            <p:cNvSpPr/>
            <p:nvPr/>
          </p:nvSpPr>
          <p:spPr>
            <a:xfrm>
              <a:off x="-8" y="5740400"/>
              <a:ext cx="9144011" cy="1574769"/>
            </a:xfrm>
            <a:custGeom>
              <a:rect b="b" l="l" r="r" t="t"/>
              <a:pathLst>
                <a:path extrusionOk="0" h="1257301" w="9144011">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b="50%" l="50%" r="50%" t="50%"/>
              </a:path>
              <a:tileRect/>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sp>
        <p:nvSpPr>
          <p:cNvPr id="39" name="Google Shape;39;p6"/>
          <p:cNvSpPr txBox="1"/>
          <p:nvPr>
            <p:ph idx="1" type="body"/>
          </p:nvPr>
        </p:nvSpPr>
        <p:spPr>
          <a:xfrm>
            <a:off x="1792288" y="5367338"/>
            <a:ext cx="5486400" cy="804900"/>
          </a:xfrm>
          <a:prstGeom prst="rect">
            <a:avLst/>
          </a:prstGeom>
        </p:spPr>
        <p:txBody>
          <a:bodyPr anchorCtr="0" anchor="ctr" bIns="91425" lIns="91425" spcFirstLastPara="1" rIns="91425" wrap="square" tIns="91425">
            <a:noAutofit/>
          </a:bodyPr>
          <a:lstStyle>
            <a:lvl1pPr indent="-228600" lvl="0" marL="457200" algn="ctr">
              <a:spcBef>
                <a:spcPts val="0"/>
              </a:spcBef>
              <a:spcAft>
                <a:spcPts val="0"/>
              </a:spcAft>
              <a:buSzPts val="2400"/>
              <a:buNone/>
              <a:defRPr sz="24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wave">
    <p:bg>
      <p:bgPr>
        <a:gradFill>
          <a:gsLst>
            <a:gs pos="0">
              <a:schemeClr val="lt2"/>
            </a:gs>
            <a:gs pos="100000">
              <a:schemeClr val="accent1"/>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32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1pPr>
            <a:lvl2pPr lvl="1">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2pPr>
            <a:lvl3pPr lvl="2">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3pPr>
            <a:lvl4pPr lvl="3">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4pPr>
            <a:lvl5pPr lvl="4">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5pPr>
            <a:lvl6pPr lvl="5">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6pPr>
            <a:lvl7pPr lvl="6">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7pPr>
            <a:lvl8pPr lvl="7">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8pPr>
            <a:lvl9pPr lvl="8">
              <a:spcBef>
                <a:spcPts val="0"/>
              </a:spcBef>
              <a:spcAft>
                <a:spcPts val="0"/>
              </a:spcAft>
              <a:buClr>
                <a:srgbClr val="00387E"/>
              </a:buClr>
              <a:buSzPts val="4000"/>
              <a:buFont typeface="Trebuchet MS"/>
              <a:buNone/>
              <a:defRPr b="1" sz="4000">
                <a:solidFill>
                  <a:srgbClr val="00387E"/>
                </a:solidFill>
                <a:latin typeface="Trebuchet MS"/>
                <a:ea typeface="Trebuchet MS"/>
                <a:cs typeface="Trebuchet MS"/>
                <a:sym typeface="Trebuchet MS"/>
              </a:defRPr>
            </a:lvl9pPr>
          </a:lstStyle>
          <a:p/>
        </p:txBody>
      </p:sp>
      <p:sp>
        <p:nvSpPr>
          <p:cNvPr id="7" name="Google Shape;7;p1"/>
          <p:cNvSpPr txBox="1"/>
          <p:nvPr>
            <p:ph idx="1" type="body"/>
          </p:nvPr>
        </p:nvSpPr>
        <p:spPr>
          <a:xfrm>
            <a:off x="457200" y="1727200"/>
            <a:ext cx="8229600" cy="4526100"/>
          </a:xfrm>
          <a:prstGeom prst="rect">
            <a:avLst/>
          </a:prstGeom>
          <a:noFill/>
          <a:ln>
            <a:noFill/>
          </a:ln>
        </p:spPr>
        <p:txBody>
          <a:bodyPr anchorCtr="0" anchor="t" bIns="91425" lIns="91425" spcFirstLastPara="1" rIns="91425" wrap="square" tIns="91425">
            <a:noAutofit/>
          </a:bodyPr>
          <a:lstStyle>
            <a:lvl1pPr indent="-431800" lvl="0" marL="457200">
              <a:spcBef>
                <a:spcPts val="0"/>
              </a:spcBef>
              <a:spcAft>
                <a:spcPts val="0"/>
              </a:spcAft>
              <a:buClr>
                <a:schemeClr val="dk2"/>
              </a:buClr>
              <a:buSzPts val="3200"/>
              <a:buFont typeface="Trebuchet MS"/>
              <a:buChar char="●"/>
              <a:defRPr sz="3200">
                <a:solidFill>
                  <a:schemeClr val="dk2"/>
                </a:solidFill>
                <a:latin typeface="Trebuchet MS"/>
                <a:ea typeface="Trebuchet MS"/>
                <a:cs typeface="Trebuchet MS"/>
                <a:sym typeface="Trebuchet MS"/>
              </a:defRPr>
            </a:lvl1pPr>
            <a:lvl2pPr indent="-406400" lvl="1" marL="914400">
              <a:spcBef>
                <a:spcPts val="0"/>
              </a:spcBef>
              <a:spcAft>
                <a:spcPts val="0"/>
              </a:spcAft>
              <a:buClr>
                <a:schemeClr val="dk2"/>
              </a:buClr>
              <a:buSzPts val="2800"/>
              <a:buFont typeface="Trebuchet MS"/>
              <a:buChar char="○"/>
              <a:defRPr sz="2800">
                <a:solidFill>
                  <a:schemeClr val="dk2"/>
                </a:solidFill>
                <a:latin typeface="Trebuchet MS"/>
                <a:ea typeface="Trebuchet MS"/>
                <a:cs typeface="Trebuchet MS"/>
                <a:sym typeface="Trebuchet MS"/>
              </a:defRPr>
            </a:lvl2pPr>
            <a:lvl3pPr indent="-381000" lvl="2" marL="1371600">
              <a:spcBef>
                <a:spcPts val="0"/>
              </a:spcBef>
              <a:spcAft>
                <a:spcPts val="0"/>
              </a:spcAft>
              <a:buClr>
                <a:schemeClr val="dk2"/>
              </a:buClr>
              <a:buSzPts val="2400"/>
              <a:buFont typeface="Trebuchet MS"/>
              <a:buChar char="■"/>
              <a:defRPr sz="2400">
                <a:solidFill>
                  <a:schemeClr val="dk2"/>
                </a:solidFill>
                <a:latin typeface="Trebuchet MS"/>
                <a:ea typeface="Trebuchet MS"/>
                <a:cs typeface="Trebuchet MS"/>
                <a:sym typeface="Trebuchet MS"/>
              </a:defRPr>
            </a:lvl3pPr>
            <a:lvl4pPr indent="-355600" lvl="3" marL="18288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4pPr>
            <a:lvl5pPr indent="-355600" lvl="4" marL="22860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5pPr>
            <a:lvl6pPr indent="-355600" lvl="5" marL="27432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6pPr>
            <a:lvl7pPr indent="-355600" lvl="6" marL="32004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7pPr>
            <a:lvl8pPr indent="-355600" lvl="7" marL="36576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8pPr>
            <a:lvl9pPr indent="-355600" lvl="8" marL="41148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slide" Target="/ppt/slides/slide10.xml"/><Relationship Id="rId4" Type="http://schemas.openxmlformats.org/officeDocument/2006/relationships/slide" Target="/ppt/slides/slide10.xml"/><Relationship Id="rId9" Type="http://schemas.openxmlformats.org/officeDocument/2006/relationships/slide" Target="/ppt/slides/slide2.xml"/><Relationship Id="rId5" Type="http://schemas.openxmlformats.org/officeDocument/2006/relationships/slide" Target="/ppt/slides/slide10.xml"/><Relationship Id="rId6" Type="http://schemas.openxmlformats.org/officeDocument/2006/relationships/slide" Target="/ppt/slides/slide10.xml"/><Relationship Id="rId7" Type="http://schemas.openxmlformats.org/officeDocument/2006/relationships/slide" Target="/ppt/slides/slide2.xml"/><Relationship Id="rId8" Type="http://schemas.openxmlformats.org/officeDocument/2006/relationships/slide" Target="/ppt/slides/slide2.xml"/><Relationship Id="rId10"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slide" Target="/ppt/slides/slide11.xml"/><Relationship Id="rId4" Type="http://schemas.openxmlformats.org/officeDocument/2006/relationships/slide" Target="/ppt/slides/slide11.xml"/><Relationship Id="rId5" Type="http://schemas.openxmlformats.org/officeDocument/2006/relationships/slide" Target="/ppt/slides/slide11.xml"/><Relationship Id="rId6" Type="http://schemas.openxmlformats.org/officeDocument/2006/relationships/slide" Target="/ppt/slides/slide11.xml"/><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ppt/slides/slide12.xml"/><Relationship Id="rId4" Type="http://schemas.openxmlformats.org/officeDocument/2006/relationships/slide" Target="/ppt/slides/slide12.xml"/><Relationship Id="rId9" Type="http://schemas.openxmlformats.org/officeDocument/2006/relationships/slide" Target="/ppt/slides/slide2.xml"/><Relationship Id="rId5" Type="http://schemas.openxmlformats.org/officeDocument/2006/relationships/slide" Target="/ppt/slides/slide12.xml"/><Relationship Id="rId6" Type="http://schemas.openxmlformats.org/officeDocument/2006/relationships/slide" Target="/ppt/slides/slide12.xml"/><Relationship Id="rId7" Type="http://schemas.openxmlformats.org/officeDocument/2006/relationships/slide" Target="/ppt/slides/slide2.xml"/><Relationship Id="rId8" Type="http://schemas.openxmlformats.org/officeDocument/2006/relationships/slide" Target="/ppt/slides/slide2.xml"/><Relationship Id="rId10"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slide" Target="/ppt/slides/slide13.xml"/><Relationship Id="rId4" Type="http://schemas.openxmlformats.org/officeDocument/2006/relationships/slide" Target="/ppt/slides/slide13.xml"/><Relationship Id="rId5" Type="http://schemas.openxmlformats.org/officeDocument/2006/relationships/slide" Target="/ppt/slides/slide13.xml"/><Relationship Id="rId6" Type="http://schemas.openxmlformats.org/officeDocument/2006/relationships/slide" Target="/ppt/slides/slide13.xml"/><Relationship Id="rId7" Type="http://schemas.openxmlformats.org/officeDocument/2006/relationships/slide" Target="/ppt/slides/slide13.xml"/><Relationship Id="rId8"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slide" Target="/ppt/slides/slide14.xml"/><Relationship Id="rId4" Type="http://schemas.openxmlformats.org/officeDocument/2006/relationships/slide" Target="/ppt/slides/slide14.xml"/><Relationship Id="rId9" Type="http://schemas.openxmlformats.org/officeDocument/2006/relationships/slide" Target="/ppt/slides/slide2.xml"/><Relationship Id="rId5" Type="http://schemas.openxmlformats.org/officeDocument/2006/relationships/slide" Target="/ppt/slides/slide14.xml"/><Relationship Id="rId6" Type="http://schemas.openxmlformats.org/officeDocument/2006/relationships/slide" Target="/ppt/slides/slide14.xml"/><Relationship Id="rId7" Type="http://schemas.openxmlformats.org/officeDocument/2006/relationships/slide" Target="/ppt/slides/slide2.xml"/><Relationship Id="rId8" Type="http://schemas.openxmlformats.org/officeDocument/2006/relationships/slide" Target="/ppt/slides/slide2.xml"/><Relationship Id="rId10"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slide" Target="/ppt/slides/slide15.xml"/><Relationship Id="rId4" Type="http://schemas.openxmlformats.org/officeDocument/2006/relationships/slide" Target="/ppt/slides/slide15.xml"/><Relationship Id="rId5" Type="http://schemas.openxmlformats.org/officeDocument/2006/relationships/slide" Target="/ppt/slides/slide15.xml"/><Relationship Id="rId6" Type="http://schemas.openxmlformats.org/officeDocument/2006/relationships/slide" Target="/ppt/slides/slide15.xml"/><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slide" Target="/ppt/slides/slide16.xml"/><Relationship Id="rId4" Type="http://schemas.openxmlformats.org/officeDocument/2006/relationships/slide" Target="/ppt/slides/slide16.xml"/><Relationship Id="rId9" Type="http://schemas.openxmlformats.org/officeDocument/2006/relationships/slide" Target="/ppt/slides/slide2.xml"/><Relationship Id="rId5" Type="http://schemas.openxmlformats.org/officeDocument/2006/relationships/slide" Target="/ppt/slides/slide16.xml"/><Relationship Id="rId6" Type="http://schemas.openxmlformats.org/officeDocument/2006/relationships/slide" Target="/ppt/slides/slide16.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16.jpg"/><Relationship Id="rId10" Type="http://schemas.openxmlformats.org/officeDocument/2006/relationships/image" Target="../media/image1.png"/><Relationship Id="rId13" Type="http://schemas.openxmlformats.org/officeDocument/2006/relationships/image" Target="../media/image27.jpg"/><Relationship Id="rId12" Type="http://schemas.openxmlformats.org/officeDocument/2006/relationships/image" Target="../media/image12.jpg"/><Relationship Id="rId14"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slide" Target="/ppt/slides/slide17.xml"/><Relationship Id="rId4" Type="http://schemas.openxmlformats.org/officeDocument/2006/relationships/slide" Target="/ppt/slides/slide17.xml"/><Relationship Id="rId5" Type="http://schemas.openxmlformats.org/officeDocument/2006/relationships/slide" Target="/ppt/slides/slide17.xml"/><Relationship Id="rId6" Type="http://schemas.openxmlformats.org/officeDocument/2006/relationships/slide" Target="/ppt/slides/slide17.xml"/><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slide" Target="/ppt/slides/slide18.xml"/><Relationship Id="rId4" Type="http://schemas.openxmlformats.org/officeDocument/2006/relationships/slide" Target="/ppt/slides/slide18.xml"/><Relationship Id="rId9" Type="http://schemas.openxmlformats.org/officeDocument/2006/relationships/slide" Target="/ppt/slides/slide2.xml"/><Relationship Id="rId5" Type="http://schemas.openxmlformats.org/officeDocument/2006/relationships/slide" Target="/ppt/slides/slide18.xml"/><Relationship Id="rId6" Type="http://schemas.openxmlformats.org/officeDocument/2006/relationships/slide" Target="/ppt/slides/slide18.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11.png"/><Relationship Id="rId10"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slide" Target="/ppt/slides/slide19.xml"/><Relationship Id="rId4" Type="http://schemas.openxmlformats.org/officeDocument/2006/relationships/slide" Target="/ppt/slides/slide19.xml"/><Relationship Id="rId5" Type="http://schemas.openxmlformats.org/officeDocument/2006/relationships/slide" Target="/ppt/slides/slide19.xml"/><Relationship Id="rId6" Type="http://schemas.openxmlformats.org/officeDocument/2006/relationships/slide" Target="/ppt/slides/slide19.xml"/><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47.xml"/><Relationship Id="rId22" Type="http://schemas.openxmlformats.org/officeDocument/2006/relationships/slide" Target="/ppt/slides/slide19.xml"/><Relationship Id="rId21" Type="http://schemas.openxmlformats.org/officeDocument/2006/relationships/slide" Target="/ppt/slides/slide9.xml"/><Relationship Id="rId24" Type="http://schemas.openxmlformats.org/officeDocument/2006/relationships/slide" Target="/ppt/slides/slide39.xml"/><Relationship Id="rId23" Type="http://schemas.openxmlformats.org/officeDocument/2006/relationships/slide" Target="/ppt/slides/slide29.xml"/><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33.xml"/><Relationship Id="rId26" Type="http://schemas.openxmlformats.org/officeDocument/2006/relationships/slide" Target="/ppt/slides/slide11.xml"/><Relationship Id="rId25" Type="http://schemas.openxmlformats.org/officeDocument/2006/relationships/slide" Target="/ppt/slides/slide49.xml"/><Relationship Id="rId28" Type="http://schemas.openxmlformats.org/officeDocument/2006/relationships/slide" Target="/ppt/slides/slide31.xml"/><Relationship Id="rId27" Type="http://schemas.openxmlformats.org/officeDocument/2006/relationships/slide" Target="/ppt/slides/slide21.xml"/><Relationship Id="rId5" Type="http://schemas.openxmlformats.org/officeDocument/2006/relationships/slide" Target="/ppt/slides/slide2.xml"/><Relationship Id="rId6" Type="http://schemas.openxmlformats.org/officeDocument/2006/relationships/slide" Target="/ppt/slides/slide3.xml"/><Relationship Id="rId29" Type="http://schemas.openxmlformats.org/officeDocument/2006/relationships/slide" Target="/ppt/slides/slide41.xml"/><Relationship Id="rId7" Type="http://schemas.openxmlformats.org/officeDocument/2006/relationships/slide" Target="/ppt/slides/slide13.xml"/><Relationship Id="rId8" Type="http://schemas.openxmlformats.org/officeDocument/2006/relationships/slide" Target="/ppt/slides/slide23.xml"/><Relationship Id="rId31" Type="http://schemas.openxmlformats.org/officeDocument/2006/relationships/slide" Target="/ppt/slides/slide53.xml"/><Relationship Id="rId30" Type="http://schemas.openxmlformats.org/officeDocument/2006/relationships/slide" Target="/ppt/slides/slide51.xml"/><Relationship Id="rId11" Type="http://schemas.openxmlformats.org/officeDocument/2006/relationships/slide" Target="/ppt/slides/slide5.xml"/><Relationship Id="rId10" Type="http://schemas.openxmlformats.org/officeDocument/2006/relationships/slide" Target="/ppt/slides/slide43.xml"/><Relationship Id="rId32" Type="http://schemas.openxmlformats.org/officeDocument/2006/relationships/slide" Target="/ppt/slides/slide53.xml"/><Relationship Id="rId13" Type="http://schemas.openxmlformats.org/officeDocument/2006/relationships/slide" Target="/ppt/slides/slide25.xml"/><Relationship Id="rId12" Type="http://schemas.openxmlformats.org/officeDocument/2006/relationships/slide" Target="/ppt/slides/slide15.xml"/><Relationship Id="rId15" Type="http://schemas.openxmlformats.org/officeDocument/2006/relationships/slide" Target="/ppt/slides/slide45.xml"/><Relationship Id="rId14" Type="http://schemas.openxmlformats.org/officeDocument/2006/relationships/slide" Target="/ppt/slides/slide35.xml"/><Relationship Id="rId17" Type="http://schemas.openxmlformats.org/officeDocument/2006/relationships/slide" Target="/ppt/slides/slide17.xml"/><Relationship Id="rId16" Type="http://schemas.openxmlformats.org/officeDocument/2006/relationships/slide" Target="/ppt/slides/slide7.xml"/><Relationship Id="rId19" Type="http://schemas.openxmlformats.org/officeDocument/2006/relationships/slide" Target="/ppt/slides/slide37.xml"/><Relationship Id="rId18" Type="http://schemas.openxmlformats.org/officeDocument/2006/relationships/slide" Target="/ppt/slides/slide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slide" Target="/ppt/slides/slide20.xml"/><Relationship Id="rId4" Type="http://schemas.openxmlformats.org/officeDocument/2006/relationships/slide" Target="/ppt/slides/slide20.xml"/><Relationship Id="rId9" Type="http://schemas.openxmlformats.org/officeDocument/2006/relationships/slide" Target="/ppt/slides/slide2.xml"/><Relationship Id="rId5" Type="http://schemas.openxmlformats.org/officeDocument/2006/relationships/slide" Target="/ppt/slides/slide20.xml"/><Relationship Id="rId6" Type="http://schemas.openxmlformats.org/officeDocument/2006/relationships/slide" Target="/ppt/slides/slide20.xml"/><Relationship Id="rId7" Type="http://schemas.openxmlformats.org/officeDocument/2006/relationships/slide" Target="/ppt/slides/slide20.xml"/><Relationship Id="rId8" Type="http://schemas.openxmlformats.org/officeDocument/2006/relationships/slide" Target="/ppt/slides/slide2.xml"/><Relationship Id="rId11" Type="http://schemas.openxmlformats.org/officeDocument/2006/relationships/image" Target="../media/image1.png"/><Relationship Id="rId10" Type="http://schemas.openxmlformats.org/officeDocument/2006/relationships/slide" Target="/ppt/slid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slide" Target="/ppt/slides/slide21.xml"/><Relationship Id="rId4" Type="http://schemas.openxmlformats.org/officeDocument/2006/relationships/slide" Target="/ppt/slides/slide21.xml"/><Relationship Id="rId5" Type="http://schemas.openxmlformats.org/officeDocument/2006/relationships/slide" Target="/ppt/slides/slide21.xml"/><Relationship Id="rId6" Type="http://schemas.openxmlformats.org/officeDocument/2006/relationships/slide" Target="/ppt/slides/slide21.xml"/><Relationship Id="rId7"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slide" Target="/ppt/slides/slide22.xml"/><Relationship Id="rId4" Type="http://schemas.openxmlformats.org/officeDocument/2006/relationships/slide" Target="/ppt/slides/slide22.xml"/><Relationship Id="rId9" Type="http://schemas.openxmlformats.org/officeDocument/2006/relationships/slide" Target="/ppt/slides/slide2.xml"/><Relationship Id="rId5" Type="http://schemas.openxmlformats.org/officeDocument/2006/relationships/slide" Target="/ppt/slides/slide22.xml"/><Relationship Id="rId6" Type="http://schemas.openxmlformats.org/officeDocument/2006/relationships/slide" Target="/ppt/slides/slide22.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14.jpg"/><Relationship Id="rId10"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slide" Target="/ppt/slides/slide23.xml"/><Relationship Id="rId4" Type="http://schemas.openxmlformats.org/officeDocument/2006/relationships/slide" Target="/ppt/slides/slide23.xml"/><Relationship Id="rId5" Type="http://schemas.openxmlformats.org/officeDocument/2006/relationships/slide" Target="/ppt/slides/slide23.xml"/><Relationship Id="rId6" Type="http://schemas.openxmlformats.org/officeDocument/2006/relationships/slide" Target="/ppt/slides/slide23.xml"/><Relationship Id="rId7"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slide" Target="/ppt/slides/slide24.xml"/><Relationship Id="rId4" Type="http://schemas.openxmlformats.org/officeDocument/2006/relationships/slide" Target="/ppt/slides/slide24.xml"/><Relationship Id="rId9" Type="http://schemas.openxmlformats.org/officeDocument/2006/relationships/slide" Target="/ppt/slides/slide2.xml"/><Relationship Id="rId5" Type="http://schemas.openxmlformats.org/officeDocument/2006/relationships/slide" Target="/ppt/slides/slide24.xml"/><Relationship Id="rId6" Type="http://schemas.openxmlformats.org/officeDocument/2006/relationships/slide" Target="/ppt/slides/slide24.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20.jpg"/><Relationship Id="rId10"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slide" Target="/ppt/slides/slide25.xml"/><Relationship Id="rId4" Type="http://schemas.openxmlformats.org/officeDocument/2006/relationships/slide" Target="/ppt/slides/slide25.xml"/><Relationship Id="rId5" Type="http://schemas.openxmlformats.org/officeDocument/2006/relationships/slide" Target="/ppt/slides/slide25.xml"/><Relationship Id="rId6" Type="http://schemas.openxmlformats.org/officeDocument/2006/relationships/slide" Target="/ppt/slides/slide25.xml"/><Relationship Id="rId7" Type="http://schemas.openxmlformats.org/officeDocument/2006/relationships/image" Target="../media/image2.png"/><Relationship Id="rId8"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slide" Target="/ppt/slides/slide26.xml"/><Relationship Id="rId4" Type="http://schemas.openxmlformats.org/officeDocument/2006/relationships/slide" Target="/ppt/slides/slide26.xml"/><Relationship Id="rId9" Type="http://schemas.openxmlformats.org/officeDocument/2006/relationships/slide" Target="/ppt/slides/slide2.xml"/><Relationship Id="rId5" Type="http://schemas.openxmlformats.org/officeDocument/2006/relationships/slide" Target="/ppt/slides/slide26.xml"/><Relationship Id="rId6" Type="http://schemas.openxmlformats.org/officeDocument/2006/relationships/slide" Target="/ppt/slides/slide26.xml"/><Relationship Id="rId7" Type="http://schemas.openxmlformats.org/officeDocument/2006/relationships/slide" Target="/ppt/slides/slide26.xml"/><Relationship Id="rId8" Type="http://schemas.openxmlformats.org/officeDocument/2006/relationships/slide" Target="/ppt/slides/slide2.xml"/><Relationship Id="rId11" Type="http://schemas.openxmlformats.org/officeDocument/2006/relationships/image" Target="../media/image1.png"/><Relationship Id="rId10" Type="http://schemas.openxmlformats.org/officeDocument/2006/relationships/slide" Target="/ppt/slid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slide" Target="/ppt/slides/slide27.xml"/><Relationship Id="rId4" Type="http://schemas.openxmlformats.org/officeDocument/2006/relationships/slide" Target="/ppt/slides/slide27.xml"/><Relationship Id="rId5" Type="http://schemas.openxmlformats.org/officeDocument/2006/relationships/slide" Target="/ppt/slides/slide27.xml"/><Relationship Id="rId6" Type="http://schemas.openxmlformats.org/officeDocument/2006/relationships/slide" Target="/ppt/slides/slide27.xml"/><Relationship Id="rId7" Type="http://schemas.openxmlformats.org/officeDocument/2006/relationships/slide" Target="/ppt/slides/slide27.xml"/><Relationship Id="rId8"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slide" Target="/ppt/slides/slide28.xml"/><Relationship Id="rId4" Type="http://schemas.openxmlformats.org/officeDocument/2006/relationships/slide" Target="/ppt/slides/slide28.xml"/><Relationship Id="rId9" Type="http://schemas.openxmlformats.org/officeDocument/2006/relationships/slide" Target="/ppt/slides/slide2.xml"/><Relationship Id="rId5" Type="http://schemas.openxmlformats.org/officeDocument/2006/relationships/slide" Target="/ppt/slides/slide28.xml"/><Relationship Id="rId6" Type="http://schemas.openxmlformats.org/officeDocument/2006/relationships/slide" Target="/ppt/slides/slide28.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30.jpg"/><Relationship Id="rId10" Type="http://schemas.openxmlformats.org/officeDocument/2006/relationships/image" Target="../media/image1.png"/><Relationship Id="rId13" Type="http://schemas.openxmlformats.org/officeDocument/2006/relationships/image" Target="../media/image26.jpg"/><Relationship Id="rId12"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slide" Target="/ppt/slides/slide29.xml"/><Relationship Id="rId4" Type="http://schemas.openxmlformats.org/officeDocument/2006/relationships/slide" Target="/ppt/slides/slide29.xml"/><Relationship Id="rId5" Type="http://schemas.openxmlformats.org/officeDocument/2006/relationships/slide" Target="/ppt/slides/slide29.xml"/><Relationship Id="rId6" Type="http://schemas.openxmlformats.org/officeDocument/2006/relationships/slide" Target="/ppt/slides/slide29.xml"/><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3.xml"/><Relationship Id="rId4" Type="http://schemas.openxmlformats.org/officeDocument/2006/relationships/slide" Target="/ppt/slides/slide3.xml"/><Relationship Id="rId5" Type="http://schemas.openxmlformats.org/officeDocument/2006/relationships/slide" Target="/ppt/slides/slide3.xml"/><Relationship Id="rId6" Type="http://schemas.openxmlformats.org/officeDocument/2006/relationships/slide" Target="/ppt/slides/slide3.xml"/><Relationship Id="rId7"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slide" Target="/ppt/slides/slide30.xml"/><Relationship Id="rId4" Type="http://schemas.openxmlformats.org/officeDocument/2006/relationships/slide" Target="/ppt/slides/slide30.xml"/><Relationship Id="rId9" Type="http://schemas.openxmlformats.org/officeDocument/2006/relationships/image" Target="../media/image1.png"/><Relationship Id="rId5" Type="http://schemas.openxmlformats.org/officeDocument/2006/relationships/slide" Target="/ppt/slides/slide30.xml"/><Relationship Id="rId6" Type="http://schemas.openxmlformats.org/officeDocument/2006/relationships/slide" Target="/ppt/slides/slide2.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24.jpg"/><Relationship Id="rId10" Type="http://schemas.openxmlformats.org/officeDocument/2006/relationships/slide" Target="/ppt/slides/slide30.xml"/><Relationship Id="rId12"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slide" Target="/ppt/slides/slide31.xml"/><Relationship Id="rId4" Type="http://schemas.openxmlformats.org/officeDocument/2006/relationships/slide" Target="/ppt/slides/slide31.xml"/><Relationship Id="rId5" Type="http://schemas.openxmlformats.org/officeDocument/2006/relationships/slide" Target="/ppt/slides/slide31.xml"/><Relationship Id="rId6" Type="http://schemas.openxmlformats.org/officeDocument/2006/relationships/slide" Target="/ppt/slides/slide31.xml"/><Relationship Id="rId7"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slide" Target="/ppt/slides/slide32.xml"/><Relationship Id="rId4" Type="http://schemas.openxmlformats.org/officeDocument/2006/relationships/slide" Target="/ppt/slides/slide32.xml"/><Relationship Id="rId9" Type="http://schemas.openxmlformats.org/officeDocument/2006/relationships/slide" Target="/ppt/slides/slide2.xml"/><Relationship Id="rId5" Type="http://schemas.openxmlformats.org/officeDocument/2006/relationships/slide" Target="/ppt/slides/slide32.xml"/><Relationship Id="rId6" Type="http://schemas.openxmlformats.org/officeDocument/2006/relationships/slide" Target="/ppt/slides/slide32.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18.jpg"/><Relationship Id="rId10"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slide" Target="/ppt/slides/slide33.xml"/><Relationship Id="rId4" Type="http://schemas.openxmlformats.org/officeDocument/2006/relationships/slide" Target="/ppt/slides/slide33.xml"/><Relationship Id="rId5" Type="http://schemas.openxmlformats.org/officeDocument/2006/relationships/slide" Target="/ppt/slides/slide33.xml"/><Relationship Id="rId6" Type="http://schemas.openxmlformats.org/officeDocument/2006/relationships/slide" Target="/ppt/slides/slide33.xml"/><Relationship Id="rId7"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slide" Target="/ppt/slides/slide34.xml"/><Relationship Id="rId4" Type="http://schemas.openxmlformats.org/officeDocument/2006/relationships/slide" Target="/ppt/slides/slide34.xml"/><Relationship Id="rId9" Type="http://schemas.openxmlformats.org/officeDocument/2006/relationships/slide" Target="/ppt/slides/slide2.xml"/><Relationship Id="rId5" Type="http://schemas.openxmlformats.org/officeDocument/2006/relationships/slide" Target="/ppt/slides/slide34.xml"/><Relationship Id="rId6" Type="http://schemas.openxmlformats.org/officeDocument/2006/relationships/slide" Target="/ppt/slides/slide34.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36.jpg"/><Relationship Id="rId10" Type="http://schemas.openxmlformats.org/officeDocument/2006/relationships/image" Target="../media/image1.png"/><Relationship Id="rId1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slide" Target="/ppt/slides/slide35.xml"/><Relationship Id="rId4" Type="http://schemas.openxmlformats.org/officeDocument/2006/relationships/slide" Target="/ppt/slides/slide35.xml"/><Relationship Id="rId5" Type="http://schemas.openxmlformats.org/officeDocument/2006/relationships/slide" Target="/ppt/slides/slide35.xml"/><Relationship Id="rId6" Type="http://schemas.openxmlformats.org/officeDocument/2006/relationships/slide" Target="/ppt/slides/slide34.xml"/><Relationship Id="rId7"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slide" Target="/ppt/slides/slide36.xml"/><Relationship Id="rId4" Type="http://schemas.openxmlformats.org/officeDocument/2006/relationships/slide" Target="/ppt/slides/slide36.xml"/><Relationship Id="rId9" Type="http://schemas.openxmlformats.org/officeDocument/2006/relationships/slide" Target="/ppt/slides/slide2.xml"/><Relationship Id="rId5" Type="http://schemas.openxmlformats.org/officeDocument/2006/relationships/slide" Target="/ppt/slides/slide36.xml"/><Relationship Id="rId6" Type="http://schemas.openxmlformats.org/officeDocument/2006/relationships/slide" Target="/ppt/slides/slide36.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17.jpg"/><Relationship Id="rId10"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slide" Target="/ppt/slides/slide37.xml"/><Relationship Id="rId4" Type="http://schemas.openxmlformats.org/officeDocument/2006/relationships/slide" Target="/ppt/slides/slide37.xml"/><Relationship Id="rId5" Type="http://schemas.openxmlformats.org/officeDocument/2006/relationships/slide" Target="/ppt/slides/slide37.xml"/><Relationship Id="rId6" Type="http://schemas.openxmlformats.org/officeDocument/2006/relationships/slide" Target="/ppt/slides/slide37.xml"/><Relationship Id="rId7"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slide" Target="/ppt/slides/slide38.xml"/><Relationship Id="rId4" Type="http://schemas.openxmlformats.org/officeDocument/2006/relationships/slide" Target="/ppt/slides/slide38.xml"/><Relationship Id="rId9" Type="http://schemas.openxmlformats.org/officeDocument/2006/relationships/slide" Target="/ppt/slides/slide2.xml"/><Relationship Id="rId5" Type="http://schemas.openxmlformats.org/officeDocument/2006/relationships/slide" Target="/ppt/slides/slide38.xml"/><Relationship Id="rId6" Type="http://schemas.openxmlformats.org/officeDocument/2006/relationships/slide" Target="/ppt/slides/slide38.xml"/><Relationship Id="rId7" Type="http://schemas.openxmlformats.org/officeDocument/2006/relationships/slide" Target="/ppt/slides/slide2.xml"/><Relationship Id="rId8" Type="http://schemas.openxmlformats.org/officeDocument/2006/relationships/slide" Target="/ppt/slides/slide2.xml"/><Relationship Id="rId10"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slide" Target="/ppt/slides/slide39.xml"/><Relationship Id="rId4" Type="http://schemas.openxmlformats.org/officeDocument/2006/relationships/slide" Target="/ppt/slides/slide39.xml"/><Relationship Id="rId5" Type="http://schemas.openxmlformats.org/officeDocument/2006/relationships/slide" Target="/ppt/slides/slide39.xml"/><Relationship Id="rId6" Type="http://schemas.openxmlformats.org/officeDocument/2006/relationships/slide" Target="/ppt/slides/slide39.xml"/><Relationship Id="rId7" Type="http://schemas.openxmlformats.org/officeDocument/2006/relationships/slide" Target="/ppt/slides/slide39.xml"/><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slide" Target="/ppt/slides/slide4.xml"/><Relationship Id="rId4" Type="http://schemas.openxmlformats.org/officeDocument/2006/relationships/slide" Target="/ppt/slides/slide4.xml"/><Relationship Id="rId9" Type="http://schemas.openxmlformats.org/officeDocument/2006/relationships/image" Target="../media/image1.png"/><Relationship Id="rId5" Type="http://schemas.openxmlformats.org/officeDocument/2006/relationships/slide" Target="/ppt/slides/slide4.xml"/><Relationship Id="rId6" Type="http://schemas.openxmlformats.org/officeDocument/2006/relationships/slide" Target="/ppt/slides/slide2.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8.jpg"/><Relationship Id="rId10" Type="http://schemas.openxmlformats.org/officeDocument/2006/relationships/slide" Target="/ppt/slid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slide" Target="/ppt/slides/slide40.xml"/><Relationship Id="rId4" Type="http://schemas.openxmlformats.org/officeDocument/2006/relationships/slide" Target="/ppt/slides/slide40.xml"/><Relationship Id="rId9" Type="http://schemas.openxmlformats.org/officeDocument/2006/relationships/slide" Target="/ppt/slides/slide2.xml"/><Relationship Id="rId5" Type="http://schemas.openxmlformats.org/officeDocument/2006/relationships/slide" Target="/ppt/slides/slide40.xml"/><Relationship Id="rId6" Type="http://schemas.openxmlformats.org/officeDocument/2006/relationships/slide" Target="/ppt/slides/slide40.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21.png"/><Relationship Id="rId10"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slide" Target="/ppt/slides/slide41.xml"/><Relationship Id="rId4" Type="http://schemas.openxmlformats.org/officeDocument/2006/relationships/slide" Target="/ppt/slides/slide41.xml"/><Relationship Id="rId5" Type="http://schemas.openxmlformats.org/officeDocument/2006/relationships/slide" Target="/ppt/slides/slide41.xml"/><Relationship Id="rId6" Type="http://schemas.openxmlformats.org/officeDocument/2006/relationships/slide" Target="/ppt/slides/slide41.xml"/><Relationship Id="rId7" Type="http://schemas.openxmlformats.org/officeDocument/2006/relationships/slide" Target="/ppt/slides/slide41.xml"/><Relationship Id="rId8"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slide" Target="/ppt/slides/slide42.xml"/><Relationship Id="rId4" Type="http://schemas.openxmlformats.org/officeDocument/2006/relationships/slide" Target="/ppt/slides/slide42.xml"/><Relationship Id="rId9" Type="http://schemas.openxmlformats.org/officeDocument/2006/relationships/slide" Target="/ppt/slides/slide2.xml"/><Relationship Id="rId5" Type="http://schemas.openxmlformats.org/officeDocument/2006/relationships/slide" Target="/ppt/slides/slide42.xml"/><Relationship Id="rId6" Type="http://schemas.openxmlformats.org/officeDocument/2006/relationships/slide" Target="/ppt/slides/slide42.xml"/><Relationship Id="rId7" Type="http://schemas.openxmlformats.org/officeDocument/2006/relationships/slide" Target="/ppt/slides/slide2.xml"/><Relationship Id="rId8" Type="http://schemas.openxmlformats.org/officeDocument/2006/relationships/slide" Target="/ppt/slides/slide2.xml"/><Relationship Id="rId10"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slide" Target="/ppt/slides/slide43.xml"/><Relationship Id="rId4" Type="http://schemas.openxmlformats.org/officeDocument/2006/relationships/slide" Target="/ppt/slides/slide43.xml"/><Relationship Id="rId5" Type="http://schemas.openxmlformats.org/officeDocument/2006/relationships/slide" Target="/ppt/slides/slide43.xml"/><Relationship Id="rId6" Type="http://schemas.openxmlformats.org/officeDocument/2006/relationships/slide" Target="/ppt/slides/slide43.xml"/><Relationship Id="rId7"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slide" Target="/ppt/slides/slide44.xml"/><Relationship Id="rId4" Type="http://schemas.openxmlformats.org/officeDocument/2006/relationships/slide" Target="/ppt/slides/slide44.xml"/><Relationship Id="rId9" Type="http://schemas.openxmlformats.org/officeDocument/2006/relationships/slide" Target="/ppt/slides/slide2.xml"/><Relationship Id="rId5" Type="http://schemas.openxmlformats.org/officeDocument/2006/relationships/slide" Target="/ppt/slides/slide44.xml"/><Relationship Id="rId6" Type="http://schemas.openxmlformats.org/officeDocument/2006/relationships/slide" Target="/ppt/slides/slide44.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23.jpg"/><Relationship Id="rId10" Type="http://schemas.openxmlformats.org/officeDocument/2006/relationships/image" Target="../media/image1.png"/><Relationship Id="rId12" Type="http://schemas.openxmlformats.org/officeDocument/2006/relationships/image" Target="../media/image2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slide" Target="/ppt/slides/slide45.xml"/><Relationship Id="rId4" Type="http://schemas.openxmlformats.org/officeDocument/2006/relationships/slide" Target="/ppt/slides/slide45.xml"/><Relationship Id="rId5" Type="http://schemas.openxmlformats.org/officeDocument/2006/relationships/slide" Target="/ppt/slides/slide45.xml"/><Relationship Id="rId6" Type="http://schemas.openxmlformats.org/officeDocument/2006/relationships/slide" Target="/ppt/slides/slide45.xml"/><Relationship Id="rId7" Type="http://schemas.openxmlformats.org/officeDocument/2006/relationships/image" Target="../media/image2.png"/><Relationship Id="rId8"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slide" Target="/ppt/slides/slide46.xml"/><Relationship Id="rId4" Type="http://schemas.openxmlformats.org/officeDocument/2006/relationships/slide" Target="/ppt/slides/slide46.xml"/><Relationship Id="rId9" Type="http://schemas.openxmlformats.org/officeDocument/2006/relationships/slide" Target="/ppt/slides/slide2.xml"/><Relationship Id="rId5" Type="http://schemas.openxmlformats.org/officeDocument/2006/relationships/slide" Target="/ppt/slides/slide46.xml"/><Relationship Id="rId6" Type="http://schemas.openxmlformats.org/officeDocument/2006/relationships/slide" Target="/ppt/slides/slide46.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32.jpg"/><Relationship Id="rId10"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slide" Target="/ppt/slides/slide47.xml"/><Relationship Id="rId4" Type="http://schemas.openxmlformats.org/officeDocument/2006/relationships/slide" Target="/ppt/slides/slide47.xml"/><Relationship Id="rId9" Type="http://schemas.openxmlformats.org/officeDocument/2006/relationships/image" Target="../media/image29.jpg"/><Relationship Id="rId5" Type="http://schemas.openxmlformats.org/officeDocument/2006/relationships/slide" Target="/ppt/slides/slide47.xml"/><Relationship Id="rId6" Type="http://schemas.openxmlformats.org/officeDocument/2006/relationships/slide" Target="/ppt/slides/slide47.xml"/><Relationship Id="rId7" Type="http://schemas.openxmlformats.org/officeDocument/2006/relationships/slide" Target="/ppt/slides/slide47.xml"/><Relationship Id="rId8"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slide" Target="/ppt/slides/slide48.xml"/><Relationship Id="rId4" Type="http://schemas.openxmlformats.org/officeDocument/2006/relationships/slide" Target="/ppt/slides/slide48.xml"/><Relationship Id="rId9" Type="http://schemas.openxmlformats.org/officeDocument/2006/relationships/slide" Target="/ppt/slides/slide2.xml"/><Relationship Id="rId5" Type="http://schemas.openxmlformats.org/officeDocument/2006/relationships/slide" Target="/ppt/slides/slide48.xml"/><Relationship Id="rId6" Type="http://schemas.openxmlformats.org/officeDocument/2006/relationships/slide" Target="/ppt/slides/slide48.xml"/><Relationship Id="rId7" Type="http://schemas.openxmlformats.org/officeDocument/2006/relationships/slide" Target="/ppt/slides/slide2.xml"/><Relationship Id="rId8" Type="http://schemas.openxmlformats.org/officeDocument/2006/relationships/slide" Target="/ppt/slides/slide2.xml"/><Relationship Id="rId10"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slide" Target="/ppt/slides/slide49.xml"/><Relationship Id="rId4" Type="http://schemas.openxmlformats.org/officeDocument/2006/relationships/slide" Target="/ppt/slides/slide49.xml"/><Relationship Id="rId5" Type="http://schemas.openxmlformats.org/officeDocument/2006/relationships/slide" Target="/ppt/slides/slide49.xml"/><Relationship Id="rId6" Type="http://schemas.openxmlformats.org/officeDocument/2006/relationships/slide" Target="/ppt/slides/slide49.xml"/><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ppt/slides/slide5.xml"/><Relationship Id="rId4" Type="http://schemas.openxmlformats.org/officeDocument/2006/relationships/slide" Target="/ppt/slides/slide5.xml"/><Relationship Id="rId5" Type="http://schemas.openxmlformats.org/officeDocument/2006/relationships/slide" Target="/ppt/slides/slide5.xml"/><Relationship Id="rId6" Type="http://schemas.openxmlformats.org/officeDocument/2006/relationships/slide" Target="/ppt/slides/slide5.xml"/><Relationship Id="rId7"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slide" Target="/ppt/slides/slide50.xml"/><Relationship Id="rId4" Type="http://schemas.openxmlformats.org/officeDocument/2006/relationships/slide" Target="/ppt/slides/slide50.xml"/><Relationship Id="rId9" Type="http://schemas.openxmlformats.org/officeDocument/2006/relationships/slide" Target="/ppt/slides/slide2.xml"/><Relationship Id="rId5" Type="http://schemas.openxmlformats.org/officeDocument/2006/relationships/slide" Target="/ppt/slides/slide50.xml"/><Relationship Id="rId6" Type="http://schemas.openxmlformats.org/officeDocument/2006/relationships/slide" Target="/ppt/slides/slide50.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34.jpg"/><Relationship Id="rId10" Type="http://schemas.openxmlformats.org/officeDocument/2006/relationships/image" Target="../media/image1.png"/><Relationship Id="rId12" Type="http://schemas.openxmlformats.org/officeDocument/2006/relationships/image" Target="../media/image3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slide" Target="/ppt/slides/slide51.xml"/><Relationship Id="rId4" Type="http://schemas.openxmlformats.org/officeDocument/2006/relationships/slide" Target="/ppt/slides/slide51.xml"/><Relationship Id="rId9" Type="http://schemas.openxmlformats.org/officeDocument/2006/relationships/image" Target="../media/image38.jpg"/><Relationship Id="rId5" Type="http://schemas.openxmlformats.org/officeDocument/2006/relationships/slide" Target="/ppt/slides/slide51.xml"/><Relationship Id="rId6" Type="http://schemas.openxmlformats.org/officeDocument/2006/relationships/slide" Target="/ppt/slides/slide51.xml"/><Relationship Id="rId7" Type="http://schemas.openxmlformats.org/officeDocument/2006/relationships/image" Target="../media/image2.png"/><Relationship Id="rId8" Type="http://schemas.openxmlformats.org/officeDocument/2006/relationships/image" Target="../media/image4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slide" Target="/ppt/slides/slide52.xml"/><Relationship Id="rId4" Type="http://schemas.openxmlformats.org/officeDocument/2006/relationships/slide" Target="/ppt/slides/slide52.xml"/><Relationship Id="rId9" Type="http://schemas.openxmlformats.org/officeDocument/2006/relationships/slide" Target="/ppt/slides/slide2.xml"/><Relationship Id="rId5" Type="http://schemas.openxmlformats.org/officeDocument/2006/relationships/slide" Target="/ppt/slides/slide52.xml"/><Relationship Id="rId6" Type="http://schemas.openxmlformats.org/officeDocument/2006/relationships/slide" Target="/ppt/slides/slide52.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33.jpg"/><Relationship Id="rId10" Type="http://schemas.openxmlformats.org/officeDocument/2006/relationships/image" Target="../media/image1.png"/><Relationship Id="rId12" Type="http://schemas.openxmlformats.org/officeDocument/2006/relationships/image" Target="../media/image4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slide" Target="/ppt/slides/slide53.xml"/><Relationship Id="rId4" Type="http://schemas.openxmlformats.org/officeDocument/2006/relationships/slide" Target="/ppt/slides/slide53.xml"/><Relationship Id="rId9" Type="http://schemas.openxmlformats.org/officeDocument/2006/relationships/slide" Target="/ppt/slides/slide53.xml"/><Relationship Id="rId5" Type="http://schemas.openxmlformats.org/officeDocument/2006/relationships/slide" Target="/ppt/slides/slide53.xml"/><Relationship Id="rId6" Type="http://schemas.openxmlformats.org/officeDocument/2006/relationships/slide" Target="/ppt/slides/slide53.xml"/><Relationship Id="rId7" Type="http://schemas.openxmlformats.org/officeDocument/2006/relationships/slide" Target="/ppt/slides/slide53.xml"/><Relationship Id="rId8" Type="http://schemas.openxmlformats.org/officeDocument/2006/relationships/image" Target="../media/image2.png"/><Relationship Id="rId10" Type="http://schemas.openxmlformats.org/officeDocument/2006/relationships/image" Target="../media/image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slide" Target="/ppt/slides/slide54.xml"/><Relationship Id="rId4" Type="http://schemas.openxmlformats.org/officeDocument/2006/relationships/slide" Target="/ppt/slides/slide54.xml"/><Relationship Id="rId5" Type="http://schemas.openxmlformats.org/officeDocument/2006/relationships/slide" Target="/ppt/slides/slide54.xml"/><Relationship Id="rId6" Type="http://schemas.openxmlformats.org/officeDocument/2006/relationships/slide" Target="/ppt/slides/slide54.xml"/><Relationship Id="rId7" Type="http://schemas.openxmlformats.org/officeDocument/2006/relationships/image" Target="../media/image2.png"/><Relationship Id="rId8" Type="http://schemas.openxmlformats.org/officeDocument/2006/relationships/image" Target="../media/image3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slide" Target="/ppt/slides/slide55.xml"/><Relationship Id="rId4" Type="http://schemas.openxmlformats.org/officeDocument/2006/relationships/slide" Target="/ppt/slides/slide55.xml"/><Relationship Id="rId9" Type="http://schemas.openxmlformats.org/officeDocument/2006/relationships/slide" Target="/ppt/slides/slide2.xml"/><Relationship Id="rId5" Type="http://schemas.openxmlformats.org/officeDocument/2006/relationships/slide" Target="/ppt/slides/slide55.xml"/><Relationship Id="rId6" Type="http://schemas.openxmlformats.org/officeDocument/2006/relationships/slide" Target="/ppt/slides/slide55.xml"/><Relationship Id="rId7" Type="http://schemas.openxmlformats.org/officeDocument/2006/relationships/slide" Target="/ppt/slides/slide2.xml"/><Relationship Id="rId8" Type="http://schemas.openxmlformats.org/officeDocument/2006/relationships/slide" Target="/ppt/slides/slide2.xml"/><Relationship Id="rId10"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6.xml"/><Relationship Id="rId4" Type="http://schemas.openxmlformats.org/officeDocument/2006/relationships/slide" Target="/ppt/slides/slide6.xml"/><Relationship Id="rId9" Type="http://schemas.openxmlformats.org/officeDocument/2006/relationships/slide" Target="/ppt/slides/slide2.xml"/><Relationship Id="rId5" Type="http://schemas.openxmlformats.org/officeDocument/2006/relationships/slide" Target="/ppt/slides/slide6.xml"/><Relationship Id="rId6" Type="http://schemas.openxmlformats.org/officeDocument/2006/relationships/slide" Target="/ppt/slides/slide6.xml"/><Relationship Id="rId7" Type="http://schemas.openxmlformats.org/officeDocument/2006/relationships/slide" Target="/ppt/slides/slide6.xml"/><Relationship Id="rId8" Type="http://schemas.openxmlformats.org/officeDocument/2006/relationships/slide" Target="/ppt/slides/slide2.xml"/><Relationship Id="rId11" Type="http://schemas.openxmlformats.org/officeDocument/2006/relationships/image" Target="../media/image1.png"/><Relationship Id="rId10" Type="http://schemas.openxmlformats.org/officeDocument/2006/relationships/slide" Target="/ppt/slides/slide2.xml"/><Relationship Id="rId1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ppt/slides/slide7.xml"/><Relationship Id="rId4" Type="http://schemas.openxmlformats.org/officeDocument/2006/relationships/slide" Target="/ppt/slides/slide7.xml"/><Relationship Id="rId5" Type="http://schemas.openxmlformats.org/officeDocument/2006/relationships/slide" Target="/ppt/slides/slide7.xml"/><Relationship Id="rId6" Type="http://schemas.openxmlformats.org/officeDocument/2006/relationships/slide" Target="/ppt/slides/slide7.xml"/><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slide" Target="/ppt/slides/slide8.xml"/><Relationship Id="rId4" Type="http://schemas.openxmlformats.org/officeDocument/2006/relationships/slide" Target="/ppt/slides/slide8.xml"/><Relationship Id="rId9" Type="http://schemas.openxmlformats.org/officeDocument/2006/relationships/slide" Target="/ppt/slides/slide2.xml"/><Relationship Id="rId5" Type="http://schemas.openxmlformats.org/officeDocument/2006/relationships/slide" Target="/ppt/slides/slide8.xml"/><Relationship Id="rId6" Type="http://schemas.openxmlformats.org/officeDocument/2006/relationships/slide" Target="/ppt/slides/slide8.xml"/><Relationship Id="rId7" Type="http://schemas.openxmlformats.org/officeDocument/2006/relationships/slide" Target="/ppt/slides/slide2.xml"/><Relationship Id="rId8" Type="http://schemas.openxmlformats.org/officeDocument/2006/relationships/slide" Target="/ppt/slides/slide2.xml"/><Relationship Id="rId11" Type="http://schemas.openxmlformats.org/officeDocument/2006/relationships/image" Target="../media/image9.jpg"/><Relationship Id="rId10" Type="http://schemas.openxmlformats.org/officeDocument/2006/relationships/image" Target="../media/image1.png"/><Relationship Id="rId1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slide" Target="/ppt/slides/slide9.xml"/><Relationship Id="rId4" Type="http://schemas.openxmlformats.org/officeDocument/2006/relationships/slide" Target="/ppt/slides/slide9.xml"/><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8"/>
          <p:cNvSpPr txBox="1"/>
          <p:nvPr>
            <p:ph type="ctrTitle"/>
          </p:nvPr>
        </p:nvSpPr>
        <p:spPr>
          <a:xfrm>
            <a:off x="946175" y="3227401"/>
            <a:ext cx="7050900" cy="125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00"/>
                </a:solidFill>
              </a:rPr>
              <a:t>Keeping the Balance</a:t>
            </a:r>
            <a:endParaRPr>
              <a:solidFill>
                <a:srgbClr val="FFFF00"/>
              </a:solidFill>
            </a:endParaRPr>
          </a:p>
        </p:txBody>
      </p:sp>
      <p:sp>
        <p:nvSpPr>
          <p:cNvPr id="46" name="Google Shape;46;p8"/>
          <p:cNvSpPr txBox="1"/>
          <p:nvPr>
            <p:ph idx="1" type="subTitle"/>
          </p:nvPr>
        </p:nvSpPr>
        <p:spPr>
          <a:xfrm>
            <a:off x="7073650" y="6592750"/>
            <a:ext cx="1476000" cy="28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Template </a:t>
            </a:r>
            <a:r>
              <a:rPr lang="en" sz="1000">
                <a:solidFill>
                  <a:srgbClr val="FFFFFF"/>
                </a:solidFill>
              </a:rPr>
              <a:t>by Eric Curts</a:t>
            </a:r>
            <a:endParaRPr sz="1000">
              <a:solidFill>
                <a:srgbClr val="FFFFFF"/>
              </a:solidFill>
            </a:endParaRPr>
          </a:p>
          <a:p>
            <a:pPr indent="0" lvl="0" marL="0" rtl="0" algn="ctr">
              <a:spcBef>
                <a:spcPts val="0"/>
              </a:spcBef>
              <a:spcAft>
                <a:spcPts val="0"/>
              </a:spcAft>
              <a:buNone/>
            </a:pPr>
            <a:r>
              <a:t/>
            </a:r>
            <a:endParaRPr>
              <a:solidFill>
                <a:srgbClr val="FFFFFF"/>
              </a:solidFill>
            </a:endParaRPr>
          </a:p>
        </p:txBody>
      </p:sp>
      <p:pic>
        <p:nvPicPr>
          <p:cNvPr id="47" name="Google Shape;47;p8"/>
          <p:cNvPicPr preferRelativeResize="0"/>
          <p:nvPr/>
        </p:nvPicPr>
        <p:blipFill>
          <a:blip r:embed="rId3">
            <a:alphaModFix/>
          </a:blip>
          <a:stretch>
            <a:fillRect/>
          </a:stretch>
        </p:blipFill>
        <p:spPr>
          <a:xfrm>
            <a:off x="1215475" y="1241625"/>
            <a:ext cx="6512300" cy="1934200"/>
          </a:xfrm>
          <a:prstGeom prst="rect">
            <a:avLst/>
          </a:prstGeom>
          <a:noFill/>
          <a:ln>
            <a:noFill/>
          </a:ln>
        </p:spPr>
      </p:pic>
      <p:pic>
        <p:nvPicPr>
          <p:cNvPr descr="Scales Balance Icon, Justice Scale Icon Royalty Free Cliparts, Vectors, And  Stock Illustration. Image 66448646." id="48" name="Google Shape;48;p8"/>
          <p:cNvPicPr preferRelativeResize="0"/>
          <p:nvPr/>
        </p:nvPicPr>
        <p:blipFill>
          <a:blip r:embed="rId4">
            <a:alphaModFix/>
          </a:blip>
          <a:stretch>
            <a:fillRect/>
          </a:stretch>
        </p:blipFill>
        <p:spPr>
          <a:xfrm>
            <a:off x="2482525" y="4534775"/>
            <a:ext cx="1714500" cy="1714500"/>
          </a:xfrm>
          <a:prstGeom prst="rect">
            <a:avLst/>
          </a:prstGeom>
          <a:noFill/>
          <a:ln>
            <a:noFill/>
          </a:ln>
        </p:spPr>
      </p:pic>
      <p:pic>
        <p:nvPicPr>
          <p:cNvPr descr="Chain Clipart Food - Balance In An Ecosystem Information - Free Transparent  PNG Download - PNGkey" id="49" name="Google Shape;49;p8"/>
          <p:cNvPicPr preferRelativeResize="0"/>
          <p:nvPr/>
        </p:nvPicPr>
        <p:blipFill>
          <a:blip r:embed="rId5">
            <a:alphaModFix/>
          </a:blip>
          <a:stretch>
            <a:fillRect/>
          </a:stretch>
        </p:blipFill>
        <p:spPr>
          <a:xfrm>
            <a:off x="758500" y="4534775"/>
            <a:ext cx="1724025" cy="1714500"/>
          </a:xfrm>
          <a:prstGeom prst="rect">
            <a:avLst/>
          </a:prstGeom>
          <a:noFill/>
          <a:ln>
            <a:noFill/>
          </a:ln>
        </p:spPr>
      </p:pic>
      <p:pic>
        <p:nvPicPr>
          <p:cNvPr descr="Duck Numbers Similar to 2018" id="50" name="Google Shape;50;p8"/>
          <p:cNvPicPr preferRelativeResize="0"/>
          <p:nvPr/>
        </p:nvPicPr>
        <p:blipFill>
          <a:blip r:embed="rId6">
            <a:alphaModFix/>
          </a:blip>
          <a:stretch>
            <a:fillRect/>
          </a:stretch>
        </p:blipFill>
        <p:spPr>
          <a:xfrm>
            <a:off x="4197025" y="4534775"/>
            <a:ext cx="4114800" cy="171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29" name="Shape 129"/>
        <p:cNvGrpSpPr/>
        <p:nvPr/>
      </p:nvGrpSpPr>
      <p:grpSpPr>
        <a:xfrm>
          <a:off x="0" y="0"/>
          <a:ext cx="0" cy="0"/>
          <a:chOff x="0" y="0"/>
          <a:chExt cx="0" cy="0"/>
        </a:xfrm>
      </p:grpSpPr>
      <p:sp>
        <p:nvSpPr>
          <p:cNvPr id="130" name="Google Shape;130;p17">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a:hlinkClick action="ppaction://hlinksldjump" r:id="rId4"/>
          </p:cNvPr>
          <p:cNvSpPr txBox="1"/>
          <p:nvPr>
            <p:ph idx="1" type="body"/>
          </p:nvPr>
        </p:nvSpPr>
        <p:spPr>
          <a:xfrm>
            <a:off x="478225" y="996125"/>
            <a:ext cx="83865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FFFFFF"/>
                </a:solidFill>
              </a:rPr>
              <a:t>Market hunting became popular in the 1830s and resulted in population declines for many bird species.</a:t>
            </a:r>
            <a:endParaRPr sz="4200">
              <a:solidFill>
                <a:srgbClr val="FFFFFF"/>
              </a:solidFill>
            </a:endParaRPr>
          </a:p>
        </p:txBody>
      </p:sp>
      <p:sp>
        <p:nvSpPr>
          <p:cNvPr id="132" name="Google Shape;132;p17">
            <a:hlinkClick action="ppaction://hlinksldjump" r:id="rId5"/>
          </p:cNvPr>
          <p:cNvSpPr txBox="1"/>
          <p:nvPr>
            <p:ph type="title"/>
          </p:nvPr>
        </p:nvSpPr>
        <p:spPr>
          <a:xfrm>
            <a:off x="478225"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lt1"/>
                </a:solidFill>
              </a:rPr>
              <a:t>Conservation History </a:t>
            </a:r>
            <a:r>
              <a:rPr lang="en" sz="3700">
                <a:solidFill>
                  <a:srgbClr val="FFFFFF"/>
                </a:solidFill>
                <a:uFill>
                  <a:noFill/>
                </a:uFill>
                <a:hlinkClick action="ppaction://hlinksldjump" r:id="rId6">
                  <a:extLst>
                    <a:ext uri="{A12FA001-AC4F-418D-AE19-62706E023703}">
                      <ahyp:hlinkClr val="tx"/>
                    </a:ext>
                  </a:extLst>
                </a:hlinkClick>
              </a:rPr>
              <a:t>- $400 Answer</a:t>
            </a:r>
            <a:endParaRPr sz="3700">
              <a:solidFill>
                <a:srgbClr val="FFFFFF"/>
              </a:solidFill>
            </a:endParaRPr>
          </a:p>
        </p:txBody>
      </p:sp>
      <p:sp>
        <p:nvSpPr>
          <p:cNvPr id="133" name="Google Shape;133;p17">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134" name="Google Shape;134;p17">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38" name="Shape 138"/>
        <p:cNvGrpSpPr/>
        <p:nvPr/>
      </p:nvGrpSpPr>
      <p:grpSpPr>
        <a:xfrm>
          <a:off x="0" y="0"/>
          <a:ext cx="0" cy="0"/>
          <a:chOff x="0" y="0"/>
          <a:chExt cx="0" cy="0"/>
        </a:xfrm>
      </p:grpSpPr>
      <p:sp>
        <p:nvSpPr>
          <p:cNvPr id="139" name="Google Shape;139;p18">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What was the first federal legislation for wildlife? </a:t>
            </a:r>
            <a:endParaRPr sz="4800">
              <a:solidFill>
                <a:srgbClr val="FFFFFF"/>
              </a:solidFill>
            </a:endParaRPr>
          </a:p>
        </p:txBody>
      </p:sp>
      <p:sp>
        <p:nvSpPr>
          <p:cNvPr id="141" name="Google Shape;141;p18">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lt1"/>
                </a:solidFill>
              </a:rPr>
              <a:t>Conservation History</a:t>
            </a:r>
            <a:r>
              <a:rPr lang="en" sz="3600">
                <a:solidFill>
                  <a:srgbClr val="FFFFFF"/>
                </a:solidFill>
                <a:uFill>
                  <a:noFill/>
                </a:uFill>
                <a:hlinkClick action="ppaction://hlinksldjump" r:id="rId6">
                  <a:extLst>
                    <a:ext uri="{A12FA001-AC4F-418D-AE19-62706E023703}">
                      <ahyp:hlinkClr val="tx"/>
                    </a:ext>
                  </a:extLst>
                </a:hlinkClick>
              </a:rPr>
              <a:t> - $500 Question</a:t>
            </a:r>
            <a:endParaRPr sz="3600">
              <a:solidFill>
                <a:srgbClr val="FFFFFF"/>
              </a:solidFill>
            </a:endParaRPr>
          </a:p>
        </p:txBody>
      </p:sp>
      <p:sp>
        <p:nvSpPr>
          <p:cNvPr id="142" name="Google Shape;142;p18">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143" name="Google Shape;143;p18">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47" name="Shape 147"/>
        <p:cNvGrpSpPr/>
        <p:nvPr/>
      </p:nvGrpSpPr>
      <p:grpSpPr>
        <a:xfrm>
          <a:off x="0" y="0"/>
          <a:ext cx="0" cy="0"/>
          <a:chOff x="0" y="0"/>
          <a:chExt cx="0" cy="0"/>
        </a:xfrm>
      </p:grpSpPr>
      <p:sp>
        <p:nvSpPr>
          <p:cNvPr id="148" name="Google Shape;148;p19">
            <a:hlinkClick action="ppaction://hlinksldjump" r:id="rId3"/>
          </p:cNvPr>
          <p:cNvSpPr/>
          <p:nvPr/>
        </p:nvSpPr>
        <p:spPr>
          <a:xfrm>
            <a:off x="0" y="-189317"/>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a:hlinkClick action="ppaction://hlinksldjump" r:id="rId4"/>
          </p:cNvPr>
          <p:cNvSpPr txBox="1"/>
          <p:nvPr>
            <p:ph idx="1" type="body"/>
          </p:nvPr>
        </p:nvSpPr>
        <p:spPr>
          <a:xfrm>
            <a:off x="909700" y="1024650"/>
            <a:ext cx="7574400" cy="542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rPr>
              <a:t>The Lacey Act was established in 1900 and made it “unlawful to import, export, sell, acquire, or purchase fish, wildlife or plants that are taken, possessed, transported, or sold.” </a:t>
            </a:r>
            <a:endParaRPr sz="4000">
              <a:solidFill>
                <a:srgbClr val="FFFFFF"/>
              </a:solidFill>
            </a:endParaRPr>
          </a:p>
        </p:txBody>
      </p:sp>
      <p:sp>
        <p:nvSpPr>
          <p:cNvPr id="150" name="Google Shape;150;p19">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lt1"/>
                </a:solidFill>
              </a:rPr>
              <a:t>Conservation History</a:t>
            </a:r>
            <a:r>
              <a:rPr lang="en" sz="3700">
                <a:solidFill>
                  <a:srgbClr val="FFFFFF"/>
                </a:solidFill>
                <a:uFill>
                  <a:noFill/>
                </a:uFill>
                <a:hlinkClick action="ppaction://hlinksldjump" r:id="rId6">
                  <a:extLst>
                    <a:ext uri="{A12FA001-AC4F-418D-AE19-62706E023703}">
                      <ahyp:hlinkClr val="tx"/>
                    </a:ext>
                  </a:extLst>
                </a:hlinkClick>
              </a:rPr>
              <a:t> - $500 Answer</a:t>
            </a:r>
            <a:endParaRPr sz="3700">
              <a:solidFill>
                <a:srgbClr val="FFFFFF"/>
              </a:solidFill>
            </a:endParaRPr>
          </a:p>
        </p:txBody>
      </p:sp>
      <p:sp>
        <p:nvSpPr>
          <p:cNvPr id="151" name="Google Shape;151;p19">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152" name="Google Shape;152;p19">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56" name="Shape 156"/>
        <p:cNvGrpSpPr/>
        <p:nvPr/>
      </p:nvGrpSpPr>
      <p:grpSpPr>
        <a:xfrm>
          <a:off x="0" y="0"/>
          <a:ext cx="0" cy="0"/>
          <a:chOff x="0" y="0"/>
          <a:chExt cx="0" cy="0"/>
        </a:xfrm>
      </p:grpSpPr>
      <p:sp>
        <p:nvSpPr>
          <p:cNvPr id="157" name="Google Shape;157;p20">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a:hlinkClick action="ppaction://hlinksldjump" r:id="rId4"/>
          </p:cNvPr>
          <p:cNvSpPr txBox="1"/>
          <p:nvPr>
            <p:ph idx="1" type="body"/>
          </p:nvPr>
        </p:nvSpPr>
        <p:spPr>
          <a:xfrm>
            <a:off x="1349375" y="1704300"/>
            <a:ext cx="6813300" cy="344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True or False- Game species can be harvested in any amount at any time of year. </a:t>
            </a:r>
            <a:endParaRPr sz="4800">
              <a:solidFill>
                <a:srgbClr val="FFFFFF"/>
              </a:solidFill>
            </a:endParaRPr>
          </a:p>
        </p:txBody>
      </p:sp>
      <p:sp>
        <p:nvSpPr>
          <p:cNvPr id="159" name="Google Shape;159;p20">
            <a:hlinkClick action="ppaction://hlinksldjump" r:id="rId5"/>
          </p:cNvPr>
          <p:cNvSpPr txBox="1"/>
          <p:nvPr>
            <p:ph type="title"/>
          </p:nvPr>
        </p:nvSpPr>
        <p:spPr>
          <a:xfrm>
            <a:off x="478225"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Hunting and Trapping</a:t>
            </a:r>
            <a:r>
              <a:rPr lang="en" sz="3500">
                <a:solidFill>
                  <a:schemeClr val="lt1"/>
                </a:solidFill>
                <a:uFill>
                  <a:noFill/>
                </a:uFill>
                <a:hlinkClick action="ppaction://hlinksldjump" r:id="rId6">
                  <a:extLst>
                    <a:ext uri="{A12FA001-AC4F-418D-AE19-62706E023703}">
                      <ahyp:hlinkClr val="tx"/>
                    </a:ext>
                  </a:extLst>
                </a:hlinkClick>
              </a:rPr>
              <a:t> </a:t>
            </a:r>
            <a:r>
              <a:rPr lang="en" sz="3500">
                <a:solidFill>
                  <a:srgbClr val="FFFFFF"/>
                </a:solidFill>
                <a:uFill>
                  <a:noFill/>
                </a:uFill>
                <a:hlinkClick action="ppaction://hlinksldjump" r:id="rId7">
                  <a:extLst>
                    <a:ext uri="{A12FA001-AC4F-418D-AE19-62706E023703}">
                      <ahyp:hlinkClr val="tx"/>
                    </a:ext>
                  </a:extLst>
                </a:hlinkClick>
              </a:rPr>
              <a:t>- $100 Question</a:t>
            </a:r>
            <a:endParaRPr sz="3500">
              <a:solidFill>
                <a:srgbClr val="FFFFFF"/>
              </a:solidFill>
            </a:endParaRPr>
          </a:p>
        </p:txBody>
      </p:sp>
      <p:sp>
        <p:nvSpPr>
          <p:cNvPr id="160" name="Google Shape;160;p20">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161" name="Google Shape;161;p20">
            <a:hlinkClick action="ppaction://hlinkshowjump?jump=nextslide"/>
          </p:cNvPr>
          <p:cNvPicPr preferRelativeResize="0"/>
          <p:nvPr/>
        </p:nvPicPr>
        <p:blipFill>
          <a:blip r:embed="rId8">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65" name="Shape 165"/>
        <p:cNvGrpSpPr/>
        <p:nvPr/>
      </p:nvGrpSpPr>
      <p:grpSpPr>
        <a:xfrm>
          <a:off x="0" y="0"/>
          <a:ext cx="0" cy="0"/>
          <a:chOff x="0" y="0"/>
          <a:chExt cx="0" cy="0"/>
        </a:xfrm>
      </p:grpSpPr>
      <p:sp>
        <p:nvSpPr>
          <p:cNvPr id="166" name="Google Shape;166;p21">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a:hlinkClick action="ppaction://hlinksldjump" r:id="rId4"/>
          </p:cNvPr>
          <p:cNvSpPr txBox="1"/>
          <p:nvPr>
            <p:ph idx="1" type="body"/>
          </p:nvPr>
        </p:nvSpPr>
        <p:spPr>
          <a:xfrm>
            <a:off x="958000" y="1661850"/>
            <a:ext cx="7526100" cy="396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False! Bag limits and season lengths are used to limit the amount of individuals hunted from a population.  </a:t>
            </a:r>
            <a:endParaRPr sz="4800">
              <a:solidFill>
                <a:srgbClr val="FFFFFF"/>
              </a:solidFill>
            </a:endParaRPr>
          </a:p>
        </p:txBody>
      </p:sp>
      <p:sp>
        <p:nvSpPr>
          <p:cNvPr id="168" name="Google Shape;168;p21">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rgbClr val="FFFFFF"/>
                </a:solidFill>
              </a:rPr>
              <a:t>Hunting and Trapping -</a:t>
            </a:r>
            <a:r>
              <a:rPr lang="en" sz="3500">
                <a:solidFill>
                  <a:srgbClr val="FFFFFF"/>
                </a:solidFill>
                <a:uFill>
                  <a:noFill/>
                </a:uFill>
                <a:hlinkClick action="ppaction://hlinksldjump" r:id="rId6">
                  <a:extLst>
                    <a:ext uri="{A12FA001-AC4F-418D-AE19-62706E023703}">
                      <ahyp:hlinkClr val="tx"/>
                    </a:ext>
                  </a:extLst>
                </a:hlinkClick>
              </a:rPr>
              <a:t> $100 Answer</a:t>
            </a:r>
            <a:endParaRPr sz="3500">
              <a:solidFill>
                <a:srgbClr val="FFFFFF"/>
              </a:solidFill>
            </a:endParaRPr>
          </a:p>
        </p:txBody>
      </p:sp>
      <p:sp>
        <p:nvSpPr>
          <p:cNvPr id="169" name="Google Shape;169;p21">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170" name="Google Shape;170;p21">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74" name="Shape 174"/>
        <p:cNvGrpSpPr/>
        <p:nvPr/>
      </p:nvGrpSpPr>
      <p:grpSpPr>
        <a:xfrm>
          <a:off x="0" y="0"/>
          <a:ext cx="0" cy="0"/>
          <a:chOff x="0" y="0"/>
          <a:chExt cx="0" cy="0"/>
        </a:xfrm>
      </p:grpSpPr>
      <p:sp>
        <p:nvSpPr>
          <p:cNvPr id="175" name="Google Shape;175;p22">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a:hlinkClick action="ppaction://hlinksldjump" r:id="rId4"/>
          </p:cNvPr>
          <p:cNvSpPr txBox="1"/>
          <p:nvPr>
            <p:ph idx="1" type="body"/>
          </p:nvPr>
        </p:nvSpPr>
        <p:spPr>
          <a:xfrm>
            <a:off x="860275" y="1054113"/>
            <a:ext cx="74655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Name a </a:t>
            </a:r>
            <a:r>
              <a:rPr lang="en" sz="4800">
                <a:solidFill>
                  <a:srgbClr val="FFFFFF"/>
                </a:solidFill>
              </a:rPr>
              <a:t>species</a:t>
            </a:r>
            <a:r>
              <a:rPr lang="en" sz="4800">
                <a:solidFill>
                  <a:srgbClr val="FFFFFF"/>
                </a:solidFill>
              </a:rPr>
              <a:t> whose populations are regulated with the help of hunting. </a:t>
            </a:r>
            <a:endParaRPr sz="4800">
              <a:solidFill>
                <a:srgbClr val="FFFFFF"/>
              </a:solidFill>
            </a:endParaRPr>
          </a:p>
        </p:txBody>
      </p:sp>
      <p:sp>
        <p:nvSpPr>
          <p:cNvPr id="177" name="Google Shape;177;p22">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Hunting and Trapping - </a:t>
            </a:r>
            <a:r>
              <a:rPr lang="en" sz="3500">
                <a:solidFill>
                  <a:srgbClr val="FFFFFF"/>
                </a:solidFill>
                <a:uFill>
                  <a:noFill/>
                </a:uFill>
                <a:hlinkClick action="ppaction://hlinksldjump" r:id="rId6">
                  <a:extLst>
                    <a:ext uri="{A12FA001-AC4F-418D-AE19-62706E023703}">
                      <ahyp:hlinkClr val="tx"/>
                    </a:ext>
                  </a:extLst>
                </a:hlinkClick>
              </a:rPr>
              <a:t>$200 Question</a:t>
            </a:r>
            <a:endParaRPr sz="3500">
              <a:solidFill>
                <a:srgbClr val="FFFFFF"/>
              </a:solidFill>
            </a:endParaRPr>
          </a:p>
        </p:txBody>
      </p:sp>
      <p:sp>
        <p:nvSpPr>
          <p:cNvPr id="178" name="Google Shape;178;p22">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179" name="Google Shape;179;p22">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83" name="Shape 183"/>
        <p:cNvGrpSpPr/>
        <p:nvPr/>
      </p:nvGrpSpPr>
      <p:grpSpPr>
        <a:xfrm>
          <a:off x="0" y="0"/>
          <a:ext cx="0" cy="0"/>
          <a:chOff x="0" y="0"/>
          <a:chExt cx="0" cy="0"/>
        </a:xfrm>
      </p:grpSpPr>
      <p:sp>
        <p:nvSpPr>
          <p:cNvPr id="184" name="Google Shape;184;p23">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a:hlinkClick action="ppaction://hlinksldjump" r:id="rId4"/>
          </p:cNvPr>
          <p:cNvSpPr txBox="1"/>
          <p:nvPr>
            <p:ph idx="1" type="body"/>
          </p:nvPr>
        </p:nvSpPr>
        <p:spPr>
          <a:xfrm>
            <a:off x="457200" y="1237775"/>
            <a:ext cx="3573000" cy="4926000"/>
          </a:xfrm>
          <a:prstGeom prst="rect">
            <a:avLst/>
          </a:prstGeom>
        </p:spPr>
        <p:txBody>
          <a:bodyPr anchorCtr="0" anchor="ctr" bIns="91425" lIns="91425" spcFirstLastPara="1" rIns="91425" wrap="square" tIns="91425">
            <a:noAutofit/>
          </a:bodyPr>
          <a:lstStyle/>
          <a:p>
            <a:pPr indent="-482600" lvl="0" marL="457200" rtl="0" algn="l">
              <a:spcBef>
                <a:spcPts val="0"/>
              </a:spcBef>
              <a:spcAft>
                <a:spcPts val="0"/>
              </a:spcAft>
              <a:buClr>
                <a:srgbClr val="FFFFFF"/>
              </a:buClr>
              <a:buSzPts val="4000"/>
              <a:buChar char="●"/>
            </a:pPr>
            <a:r>
              <a:rPr lang="en" sz="4000">
                <a:solidFill>
                  <a:srgbClr val="FFFFFF"/>
                </a:solidFill>
              </a:rPr>
              <a:t>Deer</a:t>
            </a:r>
            <a:endParaRPr sz="4000">
              <a:solidFill>
                <a:srgbClr val="FFFFFF"/>
              </a:solidFill>
            </a:endParaRPr>
          </a:p>
          <a:p>
            <a:pPr indent="-482600" lvl="0" marL="457200" rtl="0" algn="l">
              <a:spcBef>
                <a:spcPts val="0"/>
              </a:spcBef>
              <a:spcAft>
                <a:spcPts val="0"/>
              </a:spcAft>
              <a:buClr>
                <a:srgbClr val="FFFFFF"/>
              </a:buClr>
              <a:buSzPts val="4000"/>
              <a:buChar char="●"/>
            </a:pPr>
            <a:r>
              <a:rPr lang="en" sz="4000">
                <a:solidFill>
                  <a:srgbClr val="FFFFFF"/>
                </a:solidFill>
              </a:rPr>
              <a:t>Wild turkeys</a:t>
            </a:r>
            <a:endParaRPr sz="4000">
              <a:solidFill>
                <a:srgbClr val="FFFFFF"/>
              </a:solidFill>
            </a:endParaRPr>
          </a:p>
          <a:p>
            <a:pPr indent="-482600" lvl="0" marL="457200" rtl="0" algn="l">
              <a:spcBef>
                <a:spcPts val="0"/>
              </a:spcBef>
              <a:spcAft>
                <a:spcPts val="0"/>
              </a:spcAft>
              <a:buClr>
                <a:srgbClr val="FFFFFF"/>
              </a:buClr>
              <a:buSzPts val="4000"/>
              <a:buChar char="●"/>
            </a:pPr>
            <a:r>
              <a:rPr lang="en" sz="4000">
                <a:solidFill>
                  <a:srgbClr val="FFFFFF"/>
                </a:solidFill>
              </a:rPr>
              <a:t>Coyotes</a:t>
            </a:r>
            <a:endParaRPr sz="4000">
              <a:solidFill>
                <a:srgbClr val="FFFFFF"/>
              </a:solidFill>
            </a:endParaRPr>
          </a:p>
          <a:p>
            <a:pPr indent="-482600" lvl="0" marL="457200" rtl="0" algn="l">
              <a:spcBef>
                <a:spcPts val="0"/>
              </a:spcBef>
              <a:spcAft>
                <a:spcPts val="0"/>
              </a:spcAft>
              <a:buClr>
                <a:srgbClr val="FFFFFF"/>
              </a:buClr>
              <a:buSzPts val="4000"/>
              <a:buChar char="●"/>
            </a:pPr>
            <a:r>
              <a:rPr lang="en" sz="4000">
                <a:solidFill>
                  <a:srgbClr val="FFFFFF"/>
                </a:solidFill>
              </a:rPr>
              <a:t>Ducks</a:t>
            </a:r>
            <a:endParaRPr sz="4000">
              <a:solidFill>
                <a:srgbClr val="FFFFFF"/>
              </a:solidFill>
            </a:endParaRPr>
          </a:p>
          <a:p>
            <a:pPr indent="-482600" lvl="0" marL="457200" rtl="0" algn="l">
              <a:spcBef>
                <a:spcPts val="0"/>
              </a:spcBef>
              <a:spcAft>
                <a:spcPts val="0"/>
              </a:spcAft>
              <a:buClr>
                <a:srgbClr val="FFFFFF"/>
              </a:buClr>
              <a:buSzPts val="4000"/>
              <a:buChar char="●"/>
            </a:pPr>
            <a:r>
              <a:rPr lang="en" sz="4000">
                <a:solidFill>
                  <a:srgbClr val="FFFFFF"/>
                </a:solidFill>
              </a:rPr>
              <a:t>Raccoons</a:t>
            </a:r>
            <a:endParaRPr sz="4000">
              <a:solidFill>
                <a:srgbClr val="FFFFFF"/>
              </a:solidFill>
            </a:endParaRPr>
          </a:p>
          <a:p>
            <a:pPr indent="-482600" lvl="0" marL="457200" rtl="0" algn="l">
              <a:spcBef>
                <a:spcPts val="0"/>
              </a:spcBef>
              <a:spcAft>
                <a:spcPts val="0"/>
              </a:spcAft>
              <a:buClr>
                <a:srgbClr val="FFFFFF"/>
              </a:buClr>
              <a:buSzPts val="4000"/>
              <a:buChar char="●"/>
            </a:pPr>
            <a:r>
              <a:rPr lang="en" sz="4000">
                <a:solidFill>
                  <a:srgbClr val="FFFFFF"/>
                </a:solidFill>
              </a:rPr>
              <a:t>Foxes</a:t>
            </a:r>
            <a:endParaRPr sz="4000">
              <a:solidFill>
                <a:srgbClr val="FFFFFF"/>
              </a:solidFill>
            </a:endParaRPr>
          </a:p>
        </p:txBody>
      </p:sp>
      <p:sp>
        <p:nvSpPr>
          <p:cNvPr id="186" name="Google Shape;186;p23">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lt1"/>
                </a:solidFill>
              </a:rPr>
              <a:t>Hunting and Trapping </a:t>
            </a:r>
            <a:r>
              <a:rPr lang="en" sz="3700">
                <a:solidFill>
                  <a:srgbClr val="FFFFFF"/>
                </a:solidFill>
                <a:uFill>
                  <a:noFill/>
                </a:uFill>
                <a:hlinkClick action="ppaction://hlinksldjump" r:id="rId6">
                  <a:extLst>
                    <a:ext uri="{A12FA001-AC4F-418D-AE19-62706E023703}">
                      <ahyp:hlinkClr val="tx"/>
                    </a:ext>
                  </a:extLst>
                </a:hlinkClick>
              </a:rPr>
              <a:t>- $200 Answer</a:t>
            </a:r>
            <a:endParaRPr sz="3700">
              <a:solidFill>
                <a:srgbClr val="FFFFFF"/>
              </a:solidFill>
            </a:endParaRPr>
          </a:p>
        </p:txBody>
      </p:sp>
      <p:sp>
        <p:nvSpPr>
          <p:cNvPr id="187" name="Google Shape;187;p23">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188" name="Google Shape;188;p23">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White-Tailed Deer | EEK Wisconsin" id="189" name="Google Shape;189;p23"/>
          <p:cNvPicPr preferRelativeResize="0"/>
          <p:nvPr/>
        </p:nvPicPr>
        <p:blipFill>
          <a:blip r:embed="rId11">
            <a:alphaModFix/>
          </a:blip>
          <a:stretch>
            <a:fillRect/>
          </a:stretch>
        </p:blipFill>
        <p:spPr>
          <a:xfrm>
            <a:off x="3875888" y="1063338"/>
            <a:ext cx="2372825" cy="1553125"/>
          </a:xfrm>
          <a:prstGeom prst="rect">
            <a:avLst/>
          </a:prstGeom>
          <a:noFill/>
          <a:ln>
            <a:noFill/>
          </a:ln>
        </p:spPr>
      </p:pic>
      <p:pic>
        <p:nvPicPr>
          <p:cNvPr descr="Wild Turkey Body Language" id="190" name="Google Shape;190;p23"/>
          <p:cNvPicPr preferRelativeResize="0"/>
          <p:nvPr/>
        </p:nvPicPr>
        <p:blipFill>
          <a:blip r:embed="rId12">
            <a:alphaModFix/>
          </a:blip>
          <a:stretch>
            <a:fillRect/>
          </a:stretch>
        </p:blipFill>
        <p:spPr>
          <a:xfrm>
            <a:off x="6403038" y="2209725"/>
            <a:ext cx="2590800" cy="1714500"/>
          </a:xfrm>
          <a:prstGeom prst="rect">
            <a:avLst/>
          </a:prstGeom>
          <a:noFill/>
          <a:ln>
            <a:noFill/>
          </a:ln>
        </p:spPr>
      </p:pic>
      <p:pic>
        <p:nvPicPr>
          <p:cNvPr descr="Rhode Island DEM warns that coyotes likely to be more visible in the coming  weeks - News - providencejournal.com - Providence, RI" id="191" name="Google Shape;191;p23"/>
          <p:cNvPicPr preferRelativeResize="0"/>
          <p:nvPr/>
        </p:nvPicPr>
        <p:blipFill>
          <a:blip r:embed="rId13">
            <a:alphaModFix/>
          </a:blip>
          <a:stretch>
            <a:fillRect/>
          </a:stretch>
        </p:blipFill>
        <p:spPr>
          <a:xfrm>
            <a:off x="3833563" y="3480525"/>
            <a:ext cx="2457450" cy="1714500"/>
          </a:xfrm>
          <a:prstGeom prst="rect">
            <a:avLst/>
          </a:prstGeom>
          <a:noFill/>
          <a:ln>
            <a:noFill/>
          </a:ln>
        </p:spPr>
      </p:pic>
      <p:pic>
        <p:nvPicPr>
          <p:cNvPr descr="Ducks Walking on Glass Roof Provide Endless Entertainment | Time" id="192" name="Google Shape;192;p23"/>
          <p:cNvPicPr preferRelativeResize="0"/>
          <p:nvPr/>
        </p:nvPicPr>
        <p:blipFill>
          <a:blip r:embed="rId14">
            <a:alphaModFix/>
          </a:blip>
          <a:stretch>
            <a:fillRect/>
          </a:stretch>
        </p:blipFill>
        <p:spPr>
          <a:xfrm>
            <a:off x="6407788" y="4056925"/>
            <a:ext cx="2581275" cy="171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96" name="Shape 196"/>
        <p:cNvGrpSpPr/>
        <p:nvPr/>
      </p:nvGrpSpPr>
      <p:grpSpPr>
        <a:xfrm>
          <a:off x="0" y="0"/>
          <a:ext cx="0" cy="0"/>
          <a:chOff x="0" y="0"/>
          <a:chExt cx="0" cy="0"/>
        </a:xfrm>
      </p:grpSpPr>
      <p:sp>
        <p:nvSpPr>
          <p:cNvPr id="197" name="Google Shape;197;p24">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a:hlinkClick action="ppaction://hlinksldjump" r:id="rId4"/>
          </p:cNvPr>
          <p:cNvSpPr txBox="1"/>
          <p:nvPr>
            <p:ph idx="1" type="body"/>
          </p:nvPr>
        </p:nvSpPr>
        <p:spPr>
          <a:xfrm>
            <a:off x="457200" y="1985563"/>
            <a:ext cx="8229600" cy="259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True or False- Hunting helps fund conservation. </a:t>
            </a:r>
            <a:endParaRPr sz="4800">
              <a:solidFill>
                <a:srgbClr val="FFFFFF"/>
              </a:solidFill>
            </a:endParaRPr>
          </a:p>
        </p:txBody>
      </p:sp>
      <p:sp>
        <p:nvSpPr>
          <p:cNvPr id="199" name="Google Shape;199;p24">
            <a:hlinkClick action="ppaction://hlinksldjump" r:id="rId5"/>
          </p:cNvPr>
          <p:cNvSpPr txBox="1"/>
          <p:nvPr>
            <p:ph type="title"/>
          </p:nvPr>
        </p:nvSpPr>
        <p:spPr>
          <a:xfrm>
            <a:off x="248975" y="274650"/>
            <a:ext cx="87129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lt1"/>
                </a:solidFill>
              </a:rPr>
              <a:t>Hunting and Trapping </a:t>
            </a:r>
            <a:r>
              <a:rPr lang="en" sz="3700">
                <a:solidFill>
                  <a:srgbClr val="FFFFFF"/>
                </a:solidFill>
                <a:uFill>
                  <a:noFill/>
                </a:uFill>
                <a:hlinkClick action="ppaction://hlinksldjump" r:id="rId6">
                  <a:extLst>
                    <a:ext uri="{A12FA001-AC4F-418D-AE19-62706E023703}">
                      <ahyp:hlinkClr val="tx"/>
                    </a:ext>
                  </a:extLst>
                </a:hlinkClick>
              </a:rPr>
              <a:t>- $300 Question</a:t>
            </a:r>
            <a:endParaRPr sz="3700">
              <a:solidFill>
                <a:srgbClr val="FFFFFF"/>
              </a:solidFill>
            </a:endParaRPr>
          </a:p>
        </p:txBody>
      </p:sp>
      <p:sp>
        <p:nvSpPr>
          <p:cNvPr id="200" name="Google Shape;200;p24">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201" name="Google Shape;201;p24">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05" name="Shape 205"/>
        <p:cNvGrpSpPr/>
        <p:nvPr/>
      </p:nvGrpSpPr>
      <p:grpSpPr>
        <a:xfrm>
          <a:off x="0" y="0"/>
          <a:ext cx="0" cy="0"/>
          <a:chOff x="0" y="0"/>
          <a:chExt cx="0" cy="0"/>
        </a:xfrm>
      </p:grpSpPr>
      <p:sp>
        <p:nvSpPr>
          <p:cNvPr id="206" name="Google Shape;206;p25">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a:hlinkClick action="ppaction://hlinksldjump" r:id="rId4"/>
          </p:cNvPr>
          <p:cNvSpPr txBox="1"/>
          <p:nvPr>
            <p:ph idx="1" type="body"/>
          </p:nvPr>
        </p:nvSpPr>
        <p:spPr>
          <a:xfrm>
            <a:off x="4044700" y="1345500"/>
            <a:ext cx="5049000" cy="41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rPr>
              <a:t>True! A portion of the money from  hunting licenses and purchase of firearms &amp; archery equipment goes directly to conservation funding. </a:t>
            </a:r>
            <a:endParaRPr sz="4000">
              <a:solidFill>
                <a:srgbClr val="FFFFFF"/>
              </a:solidFill>
            </a:endParaRPr>
          </a:p>
        </p:txBody>
      </p:sp>
      <p:sp>
        <p:nvSpPr>
          <p:cNvPr id="208" name="Google Shape;208;p25">
            <a:hlinkClick action="ppaction://hlinksldjump" r:id="rId5"/>
          </p:cNvPr>
          <p:cNvSpPr txBox="1"/>
          <p:nvPr>
            <p:ph type="title"/>
          </p:nvPr>
        </p:nvSpPr>
        <p:spPr>
          <a:xfrm>
            <a:off x="457200" y="171025"/>
            <a:ext cx="8707800" cy="85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lt1"/>
                </a:solidFill>
              </a:rPr>
              <a:t>Hunting and Trapping </a:t>
            </a:r>
            <a:r>
              <a:rPr lang="en" sz="3700">
                <a:solidFill>
                  <a:srgbClr val="FFFFFF"/>
                </a:solidFill>
                <a:uFill>
                  <a:noFill/>
                </a:uFill>
                <a:hlinkClick action="ppaction://hlinksldjump" r:id="rId6">
                  <a:extLst>
                    <a:ext uri="{A12FA001-AC4F-418D-AE19-62706E023703}">
                      <ahyp:hlinkClr val="tx"/>
                    </a:ext>
                  </a:extLst>
                </a:hlinkClick>
              </a:rPr>
              <a:t>- $300 Answer</a:t>
            </a:r>
            <a:endParaRPr sz="3700">
              <a:solidFill>
                <a:srgbClr val="FFFFFF"/>
              </a:solidFill>
            </a:endParaRPr>
          </a:p>
        </p:txBody>
      </p:sp>
      <p:sp>
        <p:nvSpPr>
          <p:cNvPr id="209" name="Google Shape;209;p25">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210" name="Google Shape;210;p25">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Rhode Island Online Hunter Safety Course | Hunter-ed.com™" id="211" name="Google Shape;211;p25"/>
          <p:cNvPicPr preferRelativeResize="0"/>
          <p:nvPr/>
        </p:nvPicPr>
        <p:blipFill>
          <a:blip r:embed="rId11">
            <a:alphaModFix/>
          </a:blip>
          <a:stretch>
            <a:fillRect/>
          </a:stretch>
        </p:blipFill>
        <p:spPr>
          <a:xfrm>
            <a:off x="457200" y="2518100"/>
            <a:ext cx="3298649" cy="2086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15" name="Shape 215"/>
        <p:cNvGrpSpPr/>
        <p:nvPr/>
      </p:nvGrpSpPr>
      <p:grpSpPr>
        <a:xfrm>
          <a:off x="0" y="0"/>
          <a:ext cx="0" cy="0"/>
          <a:chOff x="0" y="0"/>
          <a:chExt cx="0" cy="0"/>
        </a:xfrm>
      </p:grpSpPr>
      <p:sp>
        <p:nvSpPr>
          <p:cNvPr id="216" name="Google Shape;216;p26">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6">
            <a:hlinkClick action="ppaction://hlinksldjump" r:id="rId4"/>
          </p:cNvPr>
          <p:cNvSpPr txBox="1"/>
          <p:nvPr>
            <p:ph idx="1" type="body"/>
          </p:nvPr>
        </p:nvSpPr>
        <p:spPr>
          <a:xfrm>
            <a:off x="611525" y="1609175"/>
            <a:ext cx="8229600" cy="335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True or False- Modern hunting follows market hunting principles. </a:t>
            </a:r>
            <a:endParaRPr sz="4800">
              <a:solidFill>
                <a:srgbClr val="FFFFFF"/>
              </a:solidFill>
            </a:endParaRPr>
          </a:p>
        </p:txBody>
      </p:sp>
      <p:sp>
        <p:nvSpPr>
          <p:cNvPr id="218" name="Google Shape;218;p26">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Hunting and Trapping </a:t>
            </a:r>
            <a:r>
              <a:rPr lang="en" sz="3500">
                <a:solidFill>
                  <a:srgbClr val="FFFFFF"/>
                </a:solidFill>
                <a:uFill>
                  <a:noFill/>
                </a:uFill>
                <a:hlinkClick action="ppaction://hlinksldjump" r:id="rId6">
                  <a:extLst>
                    <a:ext uri="{A12FA001-AC4F-418D-AE19-62706E023703}">
                      <ahyp:hlinkClr val="tx"/>
                    </a:ext>
                  </a:extLst>
                </a:hlinkClick>
              </a:rPr>
              <a:t>- $400 Question</a:t>
            </a:r>
            <a:endParaRPr sz="3500">
              <a:solidFill>
                <a:srgbClr val="FFFFFF"/>
              </a:solidFill>
            </a:endParaRPr>
          </a:p>
        </p:txBody>
      </p:sp>
      <p:sp>
        <p:nvSpPr>
          <p:cNvPr id="219" name="Google Shape;219;p26">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220" name="Google Shape;220;p26">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4" name="Shape 54"/>
        <p:cNvGrpSpPr/>
        <p:nvPr/>
      </p:nvGrpSpPr>
      <p:grpSpPr>
        <a:xfrm>
          <a:off x="0" y="0"/>
          <a:ext cx="0" cy="0"/>
          <a:chOff x="0" y="0"/>
          <a:chExt cx="0" cy="0"/>
        </a:xfrm>
      </p:grpSpPr>
      <p:sp>
        <p:nvSpPr>
          <p:cNvPr id="55" name="Google Shape;55;p9">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9">
            <a:hlinkClick action="ppaction://hlinksldjump" r:id="rId4"/>
          </p:cNvPr>
          <p:cNvSpPr txBox="1"/>
          <p:nvPr>
            <p:ph type="title"/>
          </p:nvPr>
        </p:nvSpPr>
        <p:spPr>
          <a:xfrm>
            <a:off x="457200" y="-182567"/>
            <a:ext cx="49329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00"/>
                </a:solidFill>
                <a:uFill>
                  <a:noFill/>
                </a:uFill>
                <a:hlinkClick action="ppaction://hlinksldjump" r:id="rId5">
                  <a:extLst>
                    <a:ext uri="{A12FA001-AC4F-418D-AE19-62706E023703}">
                      <ahyp:hlinkClr val="tx"/>
                    </a:ext>
                  </a:extLst>
                </a:hlinkClick>
              </a:rPr>
              <a:t>JEOPARDY BOARD</a:t>
            </a:r>
            <a:endParaRPr>
              <a:solidFill>
                <a:srgbClr val="FFFF00"/>
              </a:solidFill>
            </a:endParaRPr>
          </a:p>
        </p:txBody>
      </p:sp>
      <p:graphicFrame>
        <p:nvGraphicFramePr>
          <p:cNvPr id="57" name="Google Shape;57;p9"/>
          <p:cNvGraphicFramePr/>
          <p:nvPr/>
        </p:nvGraphicFramePr>
        <p:xfrm>
          <a:off x="21025" y="960633"/>
          <a:ext cx="3000000" cy="3000000"/>
        </p:xfrm>
        <a:graphic>
          <a:graphicData uri="http://schemas.openxmlformats.org/drawingml/2006/table">
            <a:tbl>
              <a:tblPr>
                <a:noFill/>
                <a:tableStyleId>{19C758F4-2373-418A-B677-FB0E4487D19A}</a:tableStyleId>
              </a:tblPr>
              <a:tblGrid>
                <a:gridCol w="2135700"/>
                <a:gridCol w="1243300"/>
                <a:gridCol w="2127550"/>
                <a:gridCol w="2136875"/>
                <a:gridCol w="1429675"/>
              </a:tblGrid>
              <a:tr h="897175">
                <a:tc>
                  <a:txBody>
                    <a:bodyPr/>
                    <a:lstStyle/>
                    <a:p>
                      <a:pPr indent="0" lvl="0" marL="0" rtl="0" algn="ctr">
                        <a:spcBef>
                          <a:spcPts val="0"/>
                        </a:spcBef>
                        <a:spcAft>
                          <a:spcPts val="0"/>
                        </a:spcAft>
                        <a:buNone/>
                      </a:pPr>
                      <a:r>
                        <a:rPr b="1" lang="en" sz="2400">
                          <a:solidFill>
                            <a:srgbClr val="FFFFFF"/>
                          </a:solidFill>
                        </a:rPr>
                        <a:t>Conservation History</a:t>
                      </a:r>
                      <a:endParaRPr sz="2400">
                        <a:solidFill>
                          <a:srgbClr val="FFFFFF"/>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FFFFFF"/>
                          </a:solidFill>
                        </a:rPr>
                        <a:t>Hunting and Trapping</a:t>
                      </a:r>
                      <a:endParaRPr sz="1800">
                        <a:solidFill>
                          <a:srgbClr val="FFFFFF"/>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2400">
                          <a:solidFill>
                            <a:srgbClr val="FFFFFF"/>
                          </a:solidFill>
                        </a:rPr>
                        <a:t>Ecosystem Interactions</a:t>
                      </a:r>
                      <a:endParaRPr sz="1900">
                        <a:solidFill>
                          <a:srgbClr val="FFFFFF"/>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2400">
                          <a:solidFill>
                            <a:srgbClr val="FFFFFF"/>
                          </a:solidFill>
                        </a:rPr>
                        <a:t>Balance and Biodiversity</a:t>
                      </a:r>
                      <a:endParaRPr sz="1900">
                        <a:solidFill>
                          <a:srgbClr val="FFFFFF"/>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FFFFFF"/>
                          </a:solidFill>
                        </a:rPr>
                        <a:t>Species Monitoring</a:t>
                      </a:r>
                      <a:endParaRPr sz="1800">
                        <a:solidFill>
                          <a:srgbClr val="FFFFFF"/>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97175">
                <a:tc>
                  <a:txBody>
                    <a:bodyPr/>
                    <a:lstStyle/>
                    <a:p>
                      <a:pPr indent="0" lvl="0" marL="0" rtl="0" algn="ctr">
                        <a:spcBef>
                          <a:spcPts val="0"/>
                        </a:spcBef>
                        <a:spcAft>
                          <a:spcPts val="0"/>
                        </a:spcAft>
                        <a:buNone/>
                      </a:pPr>
                      <a:r>
                        <a:rPr b="1" lang="en" sz="3200">
                          <a:solidFill>
                            <a:srgbClr val="FFFF00"/>
                          </a:solidFill>
                          <a:uFill>
                            <a:noFill/>
                          </a:uFill>
                          <a:hlinkClick action="ppaction://hlinksldjump" r:id="rId6">
                            <a:extLst>
                              <a:ext uri="{A12FA001-AC4F-418D-AE19-62706E023703}">
                                <ahyp:hlinkClr val="tx"/>
                              </a:ext>
                            </a:extLst>
                          </a:hlinkClick>
                        </a:rPr>
                        <a:t>$100</a:t>
                      </a:r>
                      <a:endParaRPr b="1" sz="32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7">
                            <a:extLst>
                              <a:ext uri="{A12FA001-AC4F-418D-AE19-62706E023703}">
                                <ahyp:hlinkClr val="tx"/>
                              </a:ext>
                            </a:extLst>
                          </a:hlinkClick>
                        </a:rPr>
                        <a:t>$100</a:t>
                      </a:r>
                      <a:endParaRPr b="1"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8">
                            <a:extLst>
                              <a:ext uri="{A12FA001-AC4F-418D-AE19-62706E023703}">
                                <ahyp:hlinkClr val="tx"/>
                              </a:ext>
                            </a:extLst>
                          </a:hlinkClick>
                        </a:rPr>
                        <a:t>$100</a:t>
                      </a:r>
                      <a:endParaRPr b="1"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9">
                            <a:extLst>
                              <a:ext uri="{A12FA001-AC4F-418D-AE19-62706E023703}">
                                <ahyp:hlinkClr val="tx"/>
                              </a:ext>
                            </a:extLst>
                          </a:hlinkClick>
                        </a:rPr>
                        <a:t>$100</a:t>
                      </a:r>
                      <a:endParaRPr b="1"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10">
                            <a:extLst>
                              <a:ext uri="{A12FA001-AC4F-418D-AE19-62706E023703}">
                                <ahyp:hlinkClr val="tx"/>
                              </a:ext>
                            </a:extLst>
                          </a:hlinkClick>
                        </a:rPr>
                        <a:t>$100</a:t>
                      </a:r>
                      <a:endParaRPr b="1"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97175">
                <a:tc>
                  <a:txBody>
                    <a:bodyPr/>
                    <a:lstStyle/>
                    <a:p>
                      <a:pPr indent="0" lvl="0" marL="0" rtl="0" algn="ctr">
                        <a:spcBef>
                          <a:spcPts val="0"/>
                        </a:spcBef>
                        <a:spcAft>
                          <a:spcPts val="0"/>
                        </a:spcAft>
                        <a:buNone/>
                      </a:pPr>
                      <a:r>
                        <a:rPr b="1" lang="en" sz="3200">
                          <a:solidFill>
                            <a:srgbClr val="FFFF00"/>
                          </a:solidFill>
                          <a:uFill>
                            <a:noFill/>
                          </a:uFill>
                          <a:hlinkClick action="ppaction://hlinksldjump" r:id="rId11">
                            <a:extLst>
                              <a:ext uri="{A12FA001-AC4F-418D-AE19-62706E023703}">
                                <ahyp:hlinkClr val="tx"/>
                              </a:ext>
                            </a:extLst>
                          </a:hlinkClick>
                        </a:rPr>
                        <a:t>$200</a:t>
                      </a:r>
                      <a:endParaRPr b="1" sz="32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12">
                            <a:extLst>
                              <a:ext uri="{A12FA001-AC4F-418D-AE19-62706E023703}">
                                <ahyp:hlinkClr val="tx"/>
                              </a:ext>
                            </a:extLst>
                          </a:hlinkClick>
                        </a:rPr>
                        <a:t>$200</a:t>
                      </a:r>
                      <a:endParaRPr b="1"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13">
                            <a:extLst>
                              <a:ext uri="{A12FA001-AC4F-418D-AE19-62706E023703}">
                                <ahyp:hlinkClr val="tx"/>
                              </a:ext>
                            </a:extLst>
                          </a:hlinkClick>
                        </a:rPr>
                        <a:t>$200</a:t>
                      </a:r>
                      <a:endParaRPr b="1"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14">
                            <a:extLst>
                              <a:ext uri="{A12FA001-AC4F-418D-AE19-62706E023703}">
                                <ahyp:hlinkClr val="tx"/>
                              </a:ext>
                            </a:extLst>
                          </a:hlinkClick>
                        </a:rPr>
                        <a:t>$200</a:t>
                      </a:r>
                      <a:endParaRPr b="1"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15">
                            <a:extLst>
                              <a:ext uri="{A12FA001-AC4F-418D-AE19-62706E023703}">
                                <ahyp:hlinkClr val="tx"/>
                              </a:ext>
                            </a:extLst>
                          </a:hlinkClick>
                        </a:rPr>
                        <a:t>$200</a:t>
                      </a:r>
                      <a:endParaRPr b="1"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97175">
                <a:tc>
                  <a:txBody>
                    <a:bodyPr/>
                    <a:lstStyle/>
                    <a:p>
                      <a:pPr indent="0" lvl="0" marL="0" rtl="0" algn="ctr">
                        <a:spcBef>
                          <a:spcPts val="0"/>
                        </a:spcBef>
                        <a:spcAft>
                          <a:spcPts val="0"/>
                        </a:spcAft>
                        <a:buNone/>
                      </a:pPr>
                      <a:r>
                        <a:rPr b="1" lang="en" sz="3200">
                          <a:solidFill>
                            <a:srgbClr val="FFFF00"/>
                          </a:solidFill>
                          <a:uFill>
                            <a:noFill/>
                          </a:uFill>
                          <a:hlinkClick action="ppaction://hlinksldjump" r:id="rId16">
                            <a:extLst>
                              <a:ext uri="{A12FA001-AC4F-418D-AE19-62706E023703}">
                                <ahyp:hlinkClr val="tx"/>
                              </a:ext>
                            </a:extLst>
                          </a:hlinkClick>
                        </a:rPr>
                        <a:t>$300</a:t>
                      </a:r>
                      <a:endParaRPr b="1" sz="32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17">
                            <a:extLst>
                              <a:ext uri="{A12FA001-AC4F-418D-AE19-62706E023703}">
                                <ahyp:hlinkClr val="tx"/>
                              </a:ext>
                            </a:extLst>
                          </a:hlinkClick>
                        </a:rPr>
                        <a:t>$300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18">
                            <a:extLst>
                              <a:ext uri="{A12FA001-AC4F-418D-AE19-62706E023703}">
                                <ahyp:hlinkClr val="tx"/>
                              </a:ext>
                            </a:extLst>
                          </a:hlinkClick>
                        </a:rPr>
                        <a:t>$300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19">
                            <a:extLst>
                              <a:ext uri="{A12FA001-AC4F-418D-AE19-62706E023703}">
                                <ahyp:hlinkClr val="tx"/>
                              </a:ext>
                            </a:extLst>
                          </a:hlinkClick>
                        </a:rPr>
                        <a:t>$300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20">
                            <a:extLst>
                              <a:ext uri="{A12FA001-AC4F-418D-AE19-62706E023703}">
                                <ahyp:hlinkClr val="tx"/>
                              </a:ext>
                            </a:extLst>
                          </a:hlinkClick>
                        </a:rPr>
                        <a:t>$300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97175">
                <a:tc>
                  <a:txBody>
                    <a:bodyPr/>
                    <a:lstStyle/>
                    <a:p>
                      <a:pPr indent="0" lvl="0" marL="0" rtl="0" algn="ctr">
                        <a:spcBef>
                          <a:spcPts val="0"/>
                        </a:spcBef>
                        <a:spcAft>
                          <a:spcPts val="0"/>
                        </a:spcAft>
                        <a:buNone/>
                      </a:pPr>
                      <a:r>
                        <a:rPr b="1" lang="en" sz="3200">
                          <a:solidFill>
                            <a:srgbClr val="FFFF00"/>
                          </a:solidFill>
                          <a:uFill>
                            <a:noFill/>
                          </a:uFill>
                          <a:hlinkClick action="ppaction://hlinksldjump" r:id="rId21">
                            <a:extLst>
                              <a:ext uri="{A12FA001-AC4F-418D-AE19-62706E023703}">
                                <ahyp:hlinkClr val="tx"/>
                              </a:ext>
                            </a:extLst>
                          </a:hlinkClick>
                        </a:rPr>
                        <a:t>$400</a:t>
                      </a:r>
                      <a:endParaRPr b="1" sz="32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22">
                            <a:extLst>
                              <a:ext uri="{A12FA001-AC4F-418D-AE19-62706E023703}">
                                <ahyp:hlinkClr val="tx"/>
                              </a:ext>
                            </a:extLst>
                          </a:hlinkClick>
                        </a:rPr>
                        <a:t>$400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23">
                            <a:extLst>
                              <a:ext uri="{A12FA001-AC4F-418D-AE19-62706E023703}">
                                <ahyp:hlinkClr val="tx"/>
                              </a:ext>
                            </a:extLst>
                          </a:hlinkClick>
                        </a:rPr>
                        <a:t>$400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24">
                            <a:extLst>
                              <a:ext uri="{A12FA001-AC4F-418D-AE19-62706E023703}">
                                <ahyp:hlinkClr val="tx"/>
                              </a:ext>
                            </a:extLst>
                          </a:hlinkClick>
                        </a:rPr>
                        <a:t>$400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25">
                            <a:extLst>
                              <a:ext uri="{A12FA001-AC4F-418D-AE19-62706E023703}">
                                <ahyp:hlinkClr val="tx"/>
                              </a:ext>
                            </a:extLst>
                          </a:hlinkClick>
                        </a:rPr>
                        <a:t>$400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897175">
                <a:tc>
                  <a:txBody>
                    <a:bodyPr/>
                    <a:lstStyle/>
                    <a:p>
                      <a:pPr indent="0" lvl="0" marL="0" rtl="0" algn="ctr">
                        <a:spcBef>
                          <a:spcPts val="0"/>
                        </a:spcBef>
                        <a:spcAft>
                          <a:spcPts val="0"/>
                        </a:spcAft>
                        <a:buNone/>
                      </a:pPr>
                      <a:r>
                        <a:rPr b="1" lang="en" sz="3200">
                          <a:solidFill>
                            <a:srgbClr val="FFFF00"/>
                          </a:solidFill>
                          <a:uFill>
                            <a:noFill/>
                          </a:uFill>
                          <a:hlinkClick action="ppaction://hlinksldjump" r:id="rId26">
                            <a:extLst>
                              <a:ext uri="{A12FA001-AC4F-418D-AE19-62706E023703}">
                                <ahyp:hlinkClr val="tx"/>
                              </a:ext>
                            </a:extLst>
                          </a:hlinkClick>
                        </a:rPr>
                        <a:t>$500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27">
                            <a:extLst>
                              <a:ext uri="{A12FA001-AC4F-418D-AE19-62706E023703}">
                                <ahyp:hlinkClr val="tx"/>
                              </a:ext>
                            </a:extLst>
                          </a:hlinkClick>
                        </a:rPr>
                        <a:t>$500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28">
                            <a:extLst>
                              <a:ext uri="{A12FA001-AC4F-418D-AE19-62706E023703}">
                                <ahyp:hlinkClr val="tx"/>
                              </a:ext>
                            </a:extLst>
                          </a:hlinkClick>
                        </a:rPr>
                        <a:t>$500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29">
                            <a:extLst>
                              <a:ext uri="{A12FA001-AC4F-418D-AE19-62706E023703}">
                                <ahyp:hlinkClr val="tx"/>
                              </a:ext>
                            </a:extLst>
                          </a:hlinkClick>
                        </a:rPr>
                        <a:t>$500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3200">
                          <a:solidFill>
                            <a:srgbClr val="FFFF00"/>
                          </a:solidFill>
                          <a:uFill>
                            <a:noFill/>
                          </a:uFill>
                          <a:hlinkClick action="ppaction://hlinksldjump" r:id="rId30">
                            <a:extLst>
                              <a:ext uri="{A12FA001-AC4F-418D-AE19-62706E023703}">
                                <ahyp:hlinkClr val="tx"/>
                              </a:ext>
                            </a:extLst>
                          </a:hlinkClick>
                        </a:rPr>
                        <a:t>$500</a:t>
                      </a:r>
                      <a:endParaRPr sz="1900">
                        <a:solidFill>
                          <a:srgbClr val="FFFF00"/>
                        </a:solidFill>
                      </a:endParaRPr>
                    </a:p>
                  </a:txBody>
                  <a:tcPr marT="121900" marB="1219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58" name="Google Shape;58;p9">
            <a:hlinkClick action="ppaction://hlinksldjump" r:id="rId31"/>
          </p:cNvPr>
          <p:cNvSpPr txBox="1"/>
          <p:nvPr/>
        </p:nvSpPr>
        <p:spPr>
          <a:xfrm>
            <a:off x="6405700" y="206167"/>
            <a:ext cx="2482500" cy="5748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00"/>
                </a:solidFill>
                <a:uFill>
                  <a:noFill/>
                </a:uFill>
                <a:hlinkClick action="ppaction://hlinksldjump" r:id="rId32">
                  <a:extLst>
                    <a:ext uri="{A12FA001-AC4F-418D-AE19-62706E023703}">
                      <ahyp:hlinkClr val="tx"/>
                    </a:ext>
                  </a:extLst>
                </a:hlinkClick>
              </a:rPr>
              <a:t>FINAL JEOPARDY</a:t>
            </a:r>
            <a:endParaRPr b="1" sz="180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24" name="Shape 224"/>
        <p:cNvGrpSpPr/>
        <p:nvPr/>
      </p:nvGrpSpPr>
      <p:grpSpPr>
        <a:xfrm>
          <a:off x="0" y="0"/>
          <a:ext cx="0" cy="0"/>
          <a:chOff x="0" y="0"/>
          <a:chExt cx="0" cy="0"/>
        </a:xfrm>
      </p:grpSpPr>
      <p:sp>
        <p:nvSpPr>
          <p:cNvPr id="225" name="Google Shape;225;p27">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a:hlinkClick action="ppaction://hlinksldjump" r:id="rId4"/>
          </p:cNvPr>
          <p:cNvSpPr txBox="1"/>
          <p:nvPr>
            <p:ph idx="1" type="body"/>
          </p:nvPr>
        </p:nvSpPr>
        <p:spPr>
          <a:xfrm>
            <a:off x="1020625" y="1080950"/>
            <a:ext cx="7195500" cy="463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False- Market hunting occurred in the 1830s and resulted in the overharvest of many species. Today hunting is meant to be sustainable, ethical and guided by science. </a:t>
            </a:r>
            <a:endParaRPr sz="3600">
              <a:solidFill>
                <a:srgbClr val="FFFFFF"/>
              </a:solidFill>
            </a:endParaRPr>
          </a:p>
        </p:txBody>
      </p:sp>
      <p:sp>
        <p:nvSpPr>
          <p:cNvPr id="227" name="Google Shape;227;p27">
            <a:hlinkClick action="ppaction://hlinksldjump" r:id="rId5"/>
          </p:cNvPr>
          <p:cNvSpPr txBox="1"/>
          <p:nvPr>
            <p:ph type="title"/>
          </p:nvPr>
        </p:nvSpPr>
        <p:spPr>
          <a:xfrm>
            <a:off x="457200" y="274650"/>
            <a:ext cx="84531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lt1"/>
                </a:solidFill>
              </a:rPr>
              <a:t>Hunting and Trapping</a:t>
            </a:r>
            <a:r>
              <a:rPr lang="en" sz="3700">
                <a:solidFill>
                  <a:schemeClr val="lt1"/>
                </a:solidFill>
                <a:uFill>
                  <a:noFill/>
                </a:uFill>
                <a:hlinkClick action="ppaction://hlinksldjump" r:id="rId6">
                  <a:extLst>
                    <a:ext uri="{A12FA001-AC4F-418D-AE19-62706E023703}">
                      <ahyp:hlinkClr val="tx"/>
                    </a:ext>
                  </a:extLst>
                </a:hlinkClick>
              </a:rPr>
              <a:t> </a:t>
            </a:r>
            <a:r>
              <a:rPr lang="en" sz="3700">
                <a:solidFill>
                  <a:srgbClr val="FFFFFF"/>
                </a:solidFill>
                <a:uFill>
                  <a:noFill/>
                </a:uFill>
                <a:hlinkClick action="ppaction://hlinksldjump" r:id="rId7">
                  <a:extLst>
                    <a:ext uri="{A12FA001-AC4F-418D-AE19-62706E023703}">
                      <ahyp:hlinkClr val="tx"/>
                    </a:ext>
                  </a:extLst>
                </a:hlinkClick>
              </a:rPr>
              <a:t>- $400 Answer</a:t>
            </a:r>
            <a:endParaRPr sz="3700">
              <a:solidFill>
                <a:srgbClr val="FFFFFF"/>
              </a:solidFill>
            </a:endParaRPr>
          </a:p>
        </p:txBody>
      </p:sp>
      <p:sp>
        <p:nvSpPr>
          <p:cNvPr id="228" name="Google Shape;228;p27">
            <a:hlinkClick action="ppaction://hlinksldjump" r:id="rId8"/>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9">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229" name="Google Shape;229;p27">
            <a:hlinkClick action="ppaction://hlinksldjump" r:id="rId10"/>
          </p:cNvPr>
          <p:cNvPicPr preferRelativeResize="0"/>
          <p:nvPr/>
        </p:nvPicPr>
        <p:blipFill>
          <a:blip r:embed="rId11">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33" name="Shape 233"/>
        <p:cNvGrpSpPr/>
        <p:nvPr/>
      </p:nvGrpSpPr>
      <p:grpSpPr>
        <a:xfrm>
          <a:off x="0" y="0"/>
          <a:ext cx="0" cy="0"/>
          <a:chOff x="0" y="0"/>
          <a:chExt cx="0" cy="0"/>
        </a:xfrm>
      </p:grpSpPr>
      <p:sp>
        <p:nvSpPr>
          <p:cNvPr id="234" name="Google Shape;234;p28">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Name one act or law that places regulations on hunting and trapping.  </a:t>
            </a:r>
            <a:endParaRPr sz="4800">
              <a:solidFill>
                <a:srgbClr val="FFFFFF"/>
              </a:solidFill>
            </a:endParaRPr>
          </a:p>
        </p:txBody>
      </p:sp>
      <p:sp>
        <p:nvSpPr>
          <p:cNvPr id="236" name="Google Shape;236;p28">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Hunting and Trapping </a:t>
            </a:r>
            <a:r>
              <a:rPr lang="en" sz="3500">
                <a:solidFill>
                  <a:srgbClr val="FFFFFF"/>
                </a:solidFill>
                <a:uFill>
                  <a:noFill/>
                </a:uFill>
                <a:hlinkClick action="ppaction://hlinksldjump" r:id="rId6">
                  <a:extLst>
                    <a:ext uri="{A12FA001-AC4F-418D-AE19-62706E023703}">
                      <ahyp:hlinkClr val="tx"/>
                    </a:ext>
                  </a:extLst>
                </a:hlinkClick>
              </a:rPr>
              <a:t>- $500 Question</a:t>
            </a:r>
            <a:endParaRPr sz="3500">
              <a:solidFill>
                <a:srgbClr val="FFFFFF"/>
              </a:solidFill>
            </a:endParaRPr>
          </a:p>
        </p:txBody>
      </p:sp>
      <p:sp>
        <p:nvSpPr>
          <p:cNvPr id="237" name="Google Shape;237;p28">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238" name="Google Shape;238;p28">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42" name="Shape 242"/>
        <p:cNvGrpSpPr/>
        <p:nvPr/>
      </p:nvGrpSpPr>
      <p:grpSpPr>
        <a:xfrm>
          <a:off x="0" y="0"/>
          <a:ext cx="0" cy="0"/>
          <a:chOff x="0" y="0"/>
          <a:chExt cx="0" cy="0"/>
        </a:xfrm>
      </p:grpSpPr>
      <p:sp>
        <p:nvSpPr>
          <p:cNvPr id="243" name="Google Shape;243;p29">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a:hlinkClick action="ppaction://hlinksldjump" r:id="rId4"/>
          </p:cNvPr>
          <p:cNvSpPr txBox="1"/>
          <p:nvPr>
            <p:ph idx="1" type="body"/>
          </p:nvPr>
        </p:nvSpPr>
        <p:spPr>
          <a:xfrm>
            <a:off x="268250" y="1294675"/>
            <a:ext cx="5112000" cy="4136100"/>
          </a:xfrm>
          <a:prstGeom prst="rect">
            <a:avLst/>
          </a:prstGeom>
        </p:spPr>
        <p:txBody>
          <a:bodyPr anchorCtr="0" anchor="ctr" bIns="91425" lIns="91425" spcFirstLastPara="1" rIns="91425" wrap="square" tIns="91425">
            <a:noAutofit/>
          </a:bodyPr>
          <a:lstStyle/>
          <a:p>
            <a:pPr indent="-457200" lvl="0" marL="457200" rtl="0" algn="l">
              <a:spcBef>
                <a:spcPts val="0"/>
              </a:spcBef>
              <a:spcAft>
                <a:spcPts val="0"/>
              </a:spcAft>
              <a:buClr>
                <a:srgbClr val="FFFFFF"/>
              </a:buClr>
              <a:buSzPts val="3600"/>
              <a:buChar char="●"/>
            </a:pPr>
            <a:r>
              <a:rPr lang="en" sz="3600">
                <a:solidFill>
                  <a:srgbClr val="FFFFFF"/>
                </a:solidFill>
              </a:rPr>
              <a:t>Migratory Bird Treaty Act</a:t>
            </a:r>
            <a:endParaRPr sz="3600">
              <a:solidFill>
                <a:srgbClr val="FFFFFF"/>
              </a:solidFill>
            </a:endParaRPr>
          </a:p>
          <a:p>
            <a:pPr indent="-457200" lvl="0" marL="457200" rtl="0" algn="l">
              <a:spcBef>
                <a:spcPts val="0"/>
              </a:spcBef>
              <a:spcAft>
                <a:spcPts val="0"/>
              </a:spcAft>
              <a:buClr>
                <a:srgbClr val="FFFFFF"/>
              </a:buClr>
              <a:buSzPts val="3600"/>
              <a:buChar char="●"/>
            </a:pPr>
            <a:r>
              <a:rPr lang="en" sz="3600">
                <a:solidFill>
                  <a:srgbClr val="FFFFFF"/>
                </a:solidFill>
              </a:rPr>
              <a:t>The Lacey Act</a:t>
            </a:r>
            <a:endParaRPr sz="3600">
              <a:solidFill>
                <a:srgbClr val="FFFFFF"/>
              </a:solidFill>
            </a:endParaRPr>
          </a:p>
          <a:p>
            <a:pPr indent="-457200" lvl="0" marL="457200" rtl="0" algn="l">
              <a:spcBef>
                <a:spcPts val="0"/>
              </a:spcBef>
              <a:spcAft>
                <a:spcPts val="0"/>
              </a:spcAft>
              <a:buClr>
                <a:srgbClr val="FFFFFF"/>
              </a:buClr>
              <a:buSzPts val="3600"/>
              <a:buChar char="●"/>
            </a:pPr>
            <a:r>
              <a:rPr lang="en" sz="3600">
                <a:solidFill>
                  <a:srgbClr val="FFFFFF"/>
                </a:solidFill>
              </a:rPr>
              <a:t>Duck Stamp Act</a:t>
            </a:r>
            <a:endParaRPr sz="3600">
              <a:solidFill>
                <a:srgbClr val="FFFFFF"/>
              </a:solidFill>
            </a:endParaRPr>
          </a:p>
          <a:p>
            <a:pPr indent="-457200" lvl="0" marL="457200" rtl="0" algn="l">
              <a:spcBef>
                <a:spcPts val="0"/>
              </a:spcBef>
              <a:spcAft>
                <a:spcPts val="0"/>
              </a:spcAft>
              <a:buClr>
                <a:srgbClr val="FFFFFF"/>
              </a:buClr>
              <a:buSzPts val="3600"/>
              <a:buChar char="●"/>
            </a:pPr>
            <a:r>
              <a:rPr lang="en" sz="3600">
                <a:solidFill>
                  <a:srgbClr val="FFFFFF"/>
                </a:solidFill>
              </a:rPr>
              <a:t>Pittman-Robertson Act </a:t>
            </a:r>
            <a:endParaRPr sz="3600">
              <a:solidFill>
                <a:srgbClr val="FFFFFF"/>
              </a:solidFill>
            </a:endParaRPr>
          </a:p>
        </p:txBody>
      </p:sp>
      <p:sp>
        <p:nvSpPr>
          <p:cNvPr id="245" name="Google Shape;245;p29">
            <a:hlinkClick action="ppaction://hlinksldjump" r:id="rId5"/>
          </p:cNvPr>
          <p:cNvSpPr txBox="1"/>
          <p:nvPr>
            <p:ph type="title"/>
          </p:nvPr>
        </p:nvSpPr>
        <p:spPr>
          <a:xfrm>
            <a:off x="457200" y="274650"/>
            <a:ext cx="86364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lt1"/>
                </a:solidFill>
              </a:rPr>
              <a:t>Hunting and Trapping </a:t>
            </a:r>
            <a:r>
              <a:rPr lang="en" sz="3700">
                <a:solidFill>
                  <a:srgbClr val="FFFFFF"/>
                </a:solidFill>
                <a:uFill>
                  <a:noFill/>
                </a:uFill>
                <a:hlinkClick action="ppaction://hlinksldjump" r:id="rId6">
                  <a:extLst>
                    <a:ext uri="{A12FA001-AC4F-418D-AE19-62706E023703}">
                      <ahyp:hlinkClr val="tx"/>
                    </a:ext>
                  </a:extLst>
                </a:hlinkClick>
              </a:rPr>
              <a:t>- $500 Answer</a:t>
            </a:r>
            <a:endParaRPr sz="3700">
              <a:solidFill>
                <a:srgbClr val="FFFFFF"/>
              </a:solidFill>
            </a:endParaRPr>
          </a:p>
        </p:txBody>
      </p:sp>
      <p:sp>
        <p:nvSpPr>
          <p:cNvPr id="246" name="Google Shape;246;p29">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247" name="Google Shape;247;p29">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Federal Duck Stamp - Wikipedia" id="248" name="Google Shape;248;p29"/>
          <p:cNvPicPr preferRelativeResize="0"/>
          <p:nvPr/>
        </p:nvPicPr>
        <p:blipFill>
          <a:blip r:embed="rId11">
            <a:alphaModFix/>
          </a:blip>
          <a:stretch>
            <a:fillRect/>
          </a:stretch>
        </p:blipFill>
        <p:spPr>
          <a:xfrm>
            <a:off x="5824100" y="2333763"/>
            <a:ext cx="3009425" cy="2057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52" name="Shape 252"/>
        <p:cNvGrpSpPr/>
        <p:nvPr/>
      </p:nvGrpSpPr>
      <p:grpSpPr>
        <a:xfrm>
          <a:off x="0" y="0"/>
          <a:ext cx="0" cy="0"/>
          <a:chOff x="0" y="0"/>
          <a:chExt cx="0" cy="0"/>
        </a:xfrm>
      </p:grpSpPr>
      <p:sp>
        <p:nvSpPr>
          <p:cNvPr id="253" name="Google Shape;253;p30">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0">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What is a food web?</a:t>
            </a:r>
            <a:endParaRPr sz="4800">
              <a:solidFill>
                <a:srgbClr val="FFFFFF"/>
              </a:solidFill>
            </a:endParaRPr>
          </a:p>
        </p:txBody>
      </p:sp>
      <p:sp>
        <p:nvSpPr>
          <p:cNvPr id="255" name="Google Shape;255;p30">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solidFill>
                  <a:schemeClr val="lt1"/>
                </a:solidFill>
              </a:rPr>
              <a:t>Ecosystem Interactions - </a:t>
            </a:r>
            <a:r>
              <a:rPr lang="en" sz="3400">
                <a:solidFill>
                  <a:srgbClr val="FFFFFF"/>
                </a:solidFill>
                <a:uFill>
                  <a:noFill/>
                </a:uFill>
                <a:hlinkClick action="ppaction://hlinksldjump" r:id="rId6">
                  <a:extLst>
                    <a:ext uri="{A12FA001-AC4F-418D-AE19-62706E023703}">
                      <ahyp:hlinkClr val="tx"/>
                    </a:ext>
                  </a:extLst>
                </a:hlinkClick>
              </a:rPr>
              <a:t>$100 Question</a:t>
            </a:r>
            <a:endParaRPr sz="3400">
              <a:solidFill>
                <a:srgbClr val="FFFFFF"/>
              </a:solidFill>
            </a:endParaRPr>
          </a:p>
        </p:txBody>
      </p:sp>
      <p:sp>
        <p:nvSpPr>
          <p:cNvPr id="256" name="Google Shape;256;p30">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257" name="Google Shape;257;p30">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61" name="Shape 261"/>
        <p:cNvGrpSpPr/>
        <p:nvPr/>
      </p:nvGrpSpPr>
      <p:grpSpPr>
        <a:xfrm>
          <a:off x="0" y="0"/>
          <a:ext cx="0" cy="0"/>
          <a:chOff x="0" y="0"/>
          <a:chExt cx="0" cy="0"/>
        </a:xfrm>
      </p:grpSpPr>
      <p:sp>
        <p:nvSpPr>
          <p:cNvPr id="262" name="Google Shape;262;p31">
            <a:hlinkClick action="ppaction://hlinksldjump" r:id="rId3"/>
          </p:cNvPr>
          <p:cNvSpPr/>
          <p:nvPr/>
        </p:nvSpPr>
        <p:spPr>
          <a:xfrm>
            <a:off x="0" y="8"/>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1">
            <a:hlinkClick action="ppaction://hlinksldjump" r:id="rId4"/>
          </p:cNvPr>
          <p:cNvSpPr txBox="1"/>
          <p:nvPr>
            <p:ph idx="1" type="body"/>
          </p:nvPr>
        </p:nvSpPr>
        <p:spPr>
          <a:xfrm>
            <a:off x="1198600" y="1274275"/>
            <a:ext cx="7285500" cy="25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rPr>
              <a:t>A food web is a diagram that represents energy </a:t>
            </a:r>
            <a:r>
              <a:rPr lang="en" sz="4000">
                <a:solidFill>
                  <a:srgbClr val="FFFFFF"/>
                </a:solidFill>
              </a:rPr>
              <a:t>transfers</a:t>
            </a:r>
            <a:r>
              <a:rPr lang="en" sz="4000">
                <a:solidFill>
                  <a:srgbClr val="FFFFFF"/>
                </a:solidFill>
              </a:rPr>
              <a:t> and interactions within an ecosystem. </a:t>
            </a:r>
            <a:endParaRPr sz="4000">
              <a:solidFill>
                <a:srgbClr val="FFFFFF"/>
              </a:solidFill>
            </a:endParaRPr>
          </a:p>
        </p:txBody>
      </p:sp>
      <p:sp>
        <p:nvSpPr>
          <p:cNvPr id="264" name="Google Shape;264;p31">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Ecosystem Interactions </a:t>
            </a:r>
            <a:r>
              <a:rPr lang="en" sz="3500">
                <a:solidFill>
                  <a:srgbClr val="FFFFFF"/>
                </a:solidFill>
                <a:uFill>
                  <a:noFill/>
                </a:uFill>
                <a:hlinkClick action="ppaction://hlinksldjump" r:id="rId6">
                  <a:extLst>
                    <a:ext uri="{A12FA001-AC4F-418D-AE19-62706E023703}">
                      <ahyp:hlinkClr val="tx"/>
                    </a:ext>
                  </a:extLst>
                </a:hlinkClick>
              </a:rPr>
              <a:t>- $100 Answer</a:t>
            </a:r>
            <a:endParaRPr sz="3500">
              <a:solidFill>
                <a:srgbClr val="FFFFFF"/>
              </a:solidFill>
            </a:endParaRPr>
          </a:p>
        </p:txBody>
      </p:sp>
      <p:sp>
        <p:nvSpPr>
          <p:cNvPr id="265" name="Google Shape;265;p31">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266" name="Google Shape;266;p31">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What is a Food Web? - Answered - Twinkl teaching Wiki" id="267" name="Google Shape;267;p31"/>
          <p:cNvPicPr preferRelativeResize="0"/>
          <p:nvPr/>
        </p:nvPicPr>
        <p:blipFill>
          <a:blip r:embed="rId11">
            <a:alphaModFix/>
          </a:blip>
          <a:stretch>
            <a:fillRect/>
          </a:stretch>
        </p:blipFill>
        <p:spPr>
          <a:xfrm>
            <a:off x="769825" y="3907025"/>
            <a:ext cx="3804900" cy="26691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71" name="Shape 271"/>
        <p:cNvGrpSpPr/>
        <p:nvPr/>
      </p:nvGrpSpPr>
      <p:grpSpPr>
        <a:xfrm>
          <a:off x="0" y="0"/>
          <a:ext cx="0" cy="0"/>
          <a:chOff x="0" y="0"/>
          <a:chExt cx="0" cy="0"/>
        </a:xfrm>
      </p:grpSpPr>
      <p:sp>
        <p:nvSpPr>
          <p:cNvPr id="272" name="Google Shape;272;p32">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a:hlinkClick action="ppaction://hlinksldjump" r:id="rId4"/>
          </p:cNvPr>
          <p:cNvSpPr txBox="1"/>
          <p:nvPr>
            <p:ph idx="1" type="body"/>
          </p:nvPr>
        </p:nvSpPr>
        <p:spPr>
          <a:xfrm>
            <a:off x="457200" y="1024650"/>
            <a:ext cx="8229600" cy="284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A rabbit eats grass to get energy. What kind of consumer is the rabbit?</a:t>
            </a:r>
            <a:endParaRPr sz="4800">
              <a:solidFill>
                <a:srgbClr val="FFFFFF"/>
              </a:solidFill>
            </a:endParaRPr>
          </a:p>
        </p:txBody>
      </p:sp>
      <p:sp>
        <p:nvSpPr>
          <p:cNvPr id="274" name="Google Shape;274;p32">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solidFill>
                  <a:schemeClr val="lt1"/>
                </a:solidFill>
              </a:rPr>
              <a:t>Ecosystem Interactions</a:t>
            </a:r>
            <a:r>
              <a:rPr lang="en" sz="3400">
                <a:solidFill>
                  <a:srgbClr val="FFFFFF"/>
                </a:solidFill>
                <a:uFill>
                  <a:noFill/>
                </a:uFill>
                <a:hlinkClick action="ppaction://hlinksldjump" r:id="rId6">
                  <a:extLst>
                    <a:ext uri="{A12FA001-AC4F-418D-AE19-62706E023703}">
                      <ahyp:hlinkClr val="tx"/>
                    </a:ext>
                  </a:extLst>
                </a:hlinkClick>
              </a:rPr>
              <a:t> - $200 Question</a:t>
            </a:r>
            <a:endParaRPr sz="3400">
              <a:solidFill>
                <a:srgbClr val="FFFFFF"/>
              </a:solidFill>
            </a:endParaRPr>
          </a:p>
        </p:txBody>
      </p:sp>
      <p:sp>
        <p:nvSpPr>
          <p:cNvPr id="275" name="Google Shape;275;p32">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276" name="Google Shape;276;p32">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pic>
        <p:nvPicPr>
          <p:cNvPr descr="Misunderstood Species- New England Cottontail Bunny - Sustainably Simple  Life" id="277" name="Google Shape;277;p32"/>
          <p:cNvPicPr preferRelativeResize="0"/>
          <p:nvPr/>
        </p:nvPicPr>
        <p:blipFill rotWithShape="1">
          <a:blip r:embed="rId8">
            <a:alphaModFix/>
          </a:blip>
          <a:srcRect b="10362" l="0" r="0" t="15249"/>
          <a:stretch/>
        </p:blipFill>
        <p:spPr>
          <a:xfrm>
            <a:off x="3086863" y="3590675"/>
            <a:ext cx="3012325" cy="29981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81" name="Shape 281"/>
        <p:cNvGrpSpPr/>
        <p:nvPr/>
      </p:nvGrpSpPr>
      <p:grpSpPr>
        <a:xfrm>
          <a:off x="0" y="0"/>
          <a:ext cx="0" cy="0"/>
          <a:chOff x="0" y="0"/>
          <a:chExt cx="0" cy="0"/>
        </a:xfrm>
      </p:grpSpPr>
      <p:sp>
        <p:nvSpPr>
          <p:cNvPr id="282" name="Google Shape;282;p33">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3">
            <a:hlinkClick action="ppaction://hlinksldjump" r:id="rId4"/>
          </p:cNvPr>
          <p:cNvSpPr txBox="1"/>
          <p:nvPr>
            <p:ph idx="1" type="body"/>
          </p:nvPr>
        </p:nvSpPr>
        <p:spPr>
          <a:xfrm>
            <a:off x="627000" y="2050700"/>
            <a:ext cx="8059800" cy="166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A primary consumer</a:t>
            </a:r>
            <a:endParaRPr sz="3000">
              <a:solidFill>
                <a:srgbClr val="FFFFFF"/>
              </a:solidFill>
            </a:endParaRPr>
          </a:p>
        </p:txBody>
      </p:sp>
      <p:sp>
        <p:nvSpPr>
          <p:cNvPr id="284" name="Google Shape;284;p33">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Ecosystem Interactions</a:t>
            </a:r>
            <a:r>
              <a:rPr lang="en" sz="3500">
                <a:solidFill>
                  <a:schemeClr val="lt1"/>
                </a:solidFill>
                <a:uFill>
                  <a:noFill/>
                </a:uFill>
                <a:hlinkClick action="ppaction://hlinksldjump" r:id="rId6">
                  <a:extLst>
                    <a:ext uri="{A12FA001-AC4F-418D-AE19-62706E023703}">
                      <ahyp:hlinkClr val="tx"/>
                    </a:ext>
                  </a:extLst>
                </a:hlinkClick>
              </a:rPr>
              <a:t> </a:t>
            </a:r>
            <a:r>
              <a:rPr lang="en" sz="3500">
                <a:solidFill>
                  <a:srgbClr val="FFFFFF"/>
                </a:solidFill>
                <a:uFill>
                  <a:noFill/>
                </a:uFill>
                <a:hlinkClick action="ppaction://hlinksldjump" r:id="rId7">
                  <a:extLst>
                    <a:ext uri="{A12FA001-AC4F-418D-AE19-62706E023703}">
                      <ahyp:hlinkClr val="tx"/>
                    </a:ext>
                  </a:extLst>
                </a:hlinkClick>
              </a:rPr>
              <a:t>- $200 Answer</a:t>
            </a:r>
            <a:endParaRPr sz="3500">
              <a:solidFill>
                <a:srgbClr val="FFFFFF"/>
              </a:solidFill>
            </a:endParaRPr>
          </a:p>
        </p:txBody>
      </p:sp>
      <p:sp>
        <p:nvSpPr>
          <p:cNvPr id="285" name="Google Shape;285;p33">
            <a:hlinkClick action="ppaction://hlinksldjump" r:id="rId8"/>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9">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286" name="Google Shape;286;p33">
            <a:hlinkClick action="ppaction://hlinksldjump" r:id="rId10"/>
          </p:cNvPr>
          <p:cNvPicPr preferRelativeResize="0"/>
          <p:nvPr/>
        </p:nvPicPr>
        <p:blipFill>
          <a:blip r:embed="rId11">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90" name="Shape 290"/>
        <p:cNvGrpSpPr/>
        <p:nvPr/>
      </p:nvGrpSpPr>
      <p:grpSpPr>
        <a:xfrm>
          <a:off x="0" y="0"/>
          <a:ext cx="0" cy="0"/>
          <a:chOff x="0" y="0"/>
          <a:chExt cx="0" cy="0"/>
        </a:xfrm>
      </p:grpSpPr>
      <p:sp>
        <p:nvSpPr>
          <p:cNvPr id="291" name="Google Shape;291;p34">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4">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An organism that gets energy directly from the sun is known as?</a:t>
            </a:r>
            <a:endParaRPr sz="4800">
              <a:solidFill>
                <a:srgbClr val="FFFFFF"/>
              </a:solidFill>
            </a:endParaRPr>
          </a:p>
        </p:txBody>
      </p:sp>
      <p:sp>
        <p:nvSpPr>
          <p:cNvPr id="293" name="Google Shape;293;p34">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solidFill>
                  <a:schemeClr val="lt1"/>
                </a:solidFill>
              </a:rPr>
              <a:t>Ecosystem Interactions</a:t>
            </a:r>
            <a:r>
              <a:rPr lang="en" sz="3400">
                <a:solidFill>
                  <a:schemeClr val="lt1"/>
                </a:solidFill>
                <a:uFill>
                  <a:noFill/>
                </a:uFill>
                <a:hlinkClick action="ppaction://hlinksldjump" r:id="rId6">
                  <a:extLst>
                    <a:ext uri="{A12FA001-AC4F-418D-AE19-62706E023703}">
                      <ahyp:hlinkClr val="tx"/>
                    </a:ext>
                  </a:extLst>
                </a:hlinkClick>
              </a:rPr>
              <a:t> </a:t>
            </a:r>
            <a:r>
              <a:rPr lang="en" sz="3400">
                <a:solidFill>
                  <a:srgbClr val="FFFFFF"/>
                </a:solidFill>
                <a:uFill>
                  <a:noFill/>
                </a:uFill>
                <a:hlinkClick action="ppaction://hlinksldjump" r:id="rId7">
                  <a:extLst>
                    <a:ext uri="{A12FA001-AC4F-418D-AE19-62706E023703}">
                      <ahyp:hlinkClr val="tx"/>
                    </a:ext>
                  </a:extLst>
                </a:hlinkClick>
              </a:rPr>
              <a:t>- $300 Question</a:t>
            </a:r>
            <a:endParaRPr sz="3400">
              <a:solidFill>
                <a:srgbClr val="FFFFFF"/>
              </a:solidFill>
            </a:endParaRPr>
          </a:p>
        </p:txBody>
      </p:sp>
      <p:sp>
        <p:nvSpPr>
          <p:cNvPr id="294" name="Google Shape;294;p34">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295" name="Google Shape;295;p34">
            <a:hlinkClick action="ppaction://hlinkshowjump?jump=nextslide"/>
          </p:cNvPr>
          <p:cNvPicPr preferRelativeResize="0"/>
          <p:nvPr/>
        </p:nvPicPr>
        <p:blipFill>
          <a:blip r:embed="rId8">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99" name="Shape 299"/>
        <p:cNvGrpSpPr/>
        <p:nvPr/>
      </p:nvGrpSpPr>
      <p:grpSpPr>
        <a:xfrm>
          <a:off x="0" y="0"/>
          <a:ext cx="0" cy="0"/>
          <a:chOff x="0" y="0"/>
          <a:chExt cx="0" cy="0"/>
        </a:xfrm>
      </p:grpSpPr>
      <p:sp>
        <p:nvSpPr>
          <p:cNvPr id="300" name="Google Shape;300;p35">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5">
            <a:hlinkClick action="ppaction://hlinksldjump" r:id="rId4"/>
          </p:cNvPr>
          <p:cNvSpPr txBox="1"/>
          <p:nvPr>
            <p:ph idx="1" type="body"/>
          </p:nvPr>
        </p:nvSpPr>
        <p:spPr>
          <a:xfrm>
            <a:off x="396775" y="1225050"/>
            <a:ext cx="8229600" cy="159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A producer!</a:t>
            </a:r>
            <a:endParaRPr sz="4800">
              <a:solidFill>
                <a:srgbClr val="FFFFFF"/>
              </a:solidFill>
            </a:endParaRPr>
          </a:p>
        </p:txBody>
      </p:sp>
      <p:sp>
        <p:nvSpPr>
          <p:cNvPr id="302" name="Google Shape;302;p35">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Ecosystem Interactions</a:t>
            </a:r>
            <a:r>
              <a:rPr lang="en" sz="3500">
                <a:solidFill>
                  <a:schemeClr val="lt1"/>
                </a:solidFill>
              </a:rPr>
              <a:t> </a:t>
            </a:r>
            <a:r>
              <a:rPr lang="en" sz="3500">
                <a:solidFill>
                  <a:srgbClr val="FFFFFF"/>
                </a:solidFill>
                <a:uFill>
                  <a:noFill/>
                </a:uFill>
                <a:hlinkClick action="ppaction://hlinksldjump" r:id="rId6">
                  <a:extLst>
                    <a:ext uri="{A12FA001-AC4F-418D-AE19-62706E023703}">
                      <ahyp:hlinkClr val="tx"/>
                    </a:ext>
                  </a:extLst>
                </a:hlinkClick>
              </a:rPr>
              <a:t>- $300 Answer</a:t>
            </a:r>
            <a:endParaRPr sz="3500">
              <a:solidFill>
                <a:srgbClr val="FFFFFF"/>
              </a:solidFill>
            </a:endParaRPr>
          </a:p>
        </p:txBody>
      </p:sp>
      <p:sp>
        <p:nvSpPr>
          <p:cNvPr id="303" name="Google Shape;303;p35">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304" name="Google Shape;304;p35">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Let's learn about trees | Science News for Students" id="305" name="Google Shape;305;p35"/>
          <p:cNvPicPr preferRelativeResize="0"/>
          <p:nvPr/>
        </p:nvPicPr>
        <p:blipFill>
          <a:blip r:embed="rId11">
            <a:alphaModFix/>
          </a:blip>
          <a:stretch>
            <a:fillRect/>
          </a:stretch>
        </p:blipFill>
        <p:spPr>
          <a:xfrm>
            <a:off x="0" y="3374688"/>
            <a:ext cx="3761827" cy="2126250"/>
          </a:xfrm>
          <a:prstGeom prst="rect">
            <a:avLst/>
          </a:prstGeom>
          <a:noFill/>
          <a:ln>
            <a:noFill/>
          </a:ln>
        </p:spPr>
      </p:pic>
      <p:pic>
        <p:nvPicPr>
          <p:cNvPr descr="Flowers Nature Pictures | Download Free Images on Unsplash" id="306" name="Google Shape;306;p35"/>
          <p:cNvPicPr preferRelativeResize="0"/>
          <p:nvPr/>
        </p:nvPicPr>
        <p:blipFill rotWithShape="1">
          <a:blip r:embed="rId12">
            <a:alphaModFix/>
          </a:blip>
          <a:srcRect b="0" l="0" r="27214" t="0"/>
          <a:stretch/>
        </p:blipFill>
        <p:spPr>
          <a:xfrm>
            <a:off x="3665375" y="3374700"/>
            <a:ext cx="2388650" cy="2187800"/>
          </a:xfrm>
          <a:prstGeom prst="rect">
            <a:avLst/>
          </a:prstGeom>
          <a:noFill/>
          <a:ln>
            <a:noFill/>
          </a:ln>
        </p:spPr>
      </p:pic>
      <p:pic>
        <p:nvPicPr>
          <p:cNvPr descr="Long Tall Wild Grass In A Field Stock Photo, Picture And Royalty Free  Image. Image 15826800." id="307" name="Google Shape;307;p35"/>
          <p:cNvPicPr preferRelativeResize="0"/>
          <p:nvPr/>
        </p:nvPicPr>
        <p:blipFill>
          <a:blip r:embed="rId13">
            <a:alphaModFix/>
          </a:blip>
          <a:stretch>
            <a:fillRect/>
          </a:stretch>
        </p:blipFill>
        <p:spPr>
          <a:xfrm>
            <a:off x="6054013" y="3397050"/>
            <a:ext cx="3111012" cy="2081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11" name="Shape 311"/>
        <p:cNvGrpSpPr/>
        <p:nvPr/>
      </p:nvGrpSpPr>
      <p:grpSpPr>
        <a:xfrm>
          <a:off x="0" y="0"/>
          <a:ext cx="0" cy="0"/>
          <a:chOff x="0" y="0"/>
          <a:chExt cx="0" cy="0"/>
        </a:xfrm>
      </p:grpSpPr>
      <p:sp>
        <p:nvSpPr>
          <p:cNvPr id="312" name="Google Shape;312;p36">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When a consumer dies, who helps recycle their nutrients back into the ecosystem? </a:t>
            </a:r>
            <a:endParaRPr sz="4800">
              <a:solidFill>
                <a:srgbClr val="FFFFFF"/>
              </a:solidFill>
            </a:endParaRPr>
          </a:p>
        </p:txBody>
      </p:sp>
      <p:sp>
        <p:nvSpPr>
          <p:cNvPr id="314" name="Google Shape;314;p36">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solidFill>
                  <a:schemeClr val="lt1"/>
                </a:solidFill>
              </a:rPr>
              <a:t>Ecosystem Interactions</a:t>
            </a:r>
            <a:r>
              <a:rPr lang="en" sz="3400">
                <a:solidFill>
                  <a:schemeClr val="lt1"/>
                </a:solidFill>
              </a:rPr>
              <a:t> </a:t>
            </a:r>
            <a:r>
              <a:rPr lang="en" sz="3400">
                <a:solidFill>
                  <a:srgbClr val="FFFFFF"/>
                </a:solidFill>
                <a:uFill>
                  <a:noFill/>
                </a:uFill>
                <a:hlinkClick action="ppaction://hlinksldjump" r:id="rId6">
                  <a:extLst>
                    <a:ext uri="{A12FA001-AC4F-418D-AE19-62706E023703}">
                      <ahyp:hlinkClr val="tx"/>
                    </a:ext>
                  </a:extLst>
                </a:hlinkClick>
              </a:rPr>
              <a:t>- $400 Question</a:t>
            </a:r>
            <a:endParaRPr sz="3400">
              <a:solidFill>
                <a:srgbClr val="FFFFFF"/>
              </a:solidFill>
            </a:endParaRPr>
          </a:p>
        </p:txBody>
      </p:sp>
      <p:sp>
        <p:nvSpPr>
          <p:cNvPr id="315" name="Google Shape;315;p36">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316" name="Google Shape;316;p36">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62" name="Shape 62"/>
        <p:cNvGrpSpPr/>
        <p:nvPr/>
      </p:nvGrpSpPr>
      <p:grpSpPr>
        <a:xfrm>
          <a:off x="0" y="0"/>
          <a:ext cx="0" cy="0"/>
          <a:chOff x="0" y="0"/>
          <a:chExt cx="0" cy="0"/>
        </a:xfrm>
      </p:grpSpPr>
      <p:sp>
        <p:nvSpPr>
          <p:cNvPr id="63" name="Google Shape;63;p10">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0">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Who manages and protects wildlife populations and habitats in Rhode Island?</a:t>
            </a:r>
            <a:endParaRPr sz="4800">
              <a:solidFill>
                <a:srgbClr val="FFFFFF"/>
              </a:solidFill>
            </a:endParaRPr>
          </a:p>
        </p:txBody>
      </p:sp>
      <p:sp>
        <p:nvSpPr>
          <p:cNvPr id="65" name="Google Shape;65;p10">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lt1"/>
                </a:solidFill>
              </a:rPr>
              <a:t>Conservation History</a:t>
            </a:r>
            <a:r>
              <a:rPr lang="en" sz="3600">
                <a:solidFill>
                  <a:srgbClr val="FFFFFF"/>
                </a:solidFill>
                <a:uFill>
                  <a:noFill/>
                </a:uFill>
                <a:hlinkClick action="ppaction://hlinksldjump" r:id="rId6">
                  <a:extLst>
                    <a:ext uri="{A12FA001-AC4F-418D-AE19-62706E023703}">
                      <ahyp:hlinkClr val="tx"/>
                    </a:ext>
                  </a:extLst>
                </a:hlinkClick>
              </a:rPr>
              <a:t> - $100 Question</a:t>
            </a:r>
            <a:endParaRPr sz="3600">
              <a:solidFill>
                <a:srgbClr val="FFFFFF"/>
              </a:solidFill>
            </a:endParaRPr>
          </a:p>
        </p:txBody>
      </p:sp>
      <p:sp>
        <p:nvSpPr>
          <p:cNvPr id="66" name="Google Shape;66;p10">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67" name="Google Shape;67;p10">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20" name="Shape 320"/>
        <p:cNvGrpSpPr/>
        <p:nvPr/>
      </p:nvGrpSpPr>
      <p:grpSpPr>
        <a:xfrm>
          <a:off x="0" y="0"/>
          <a:ext cx="0" cy="0"/>
          <a:chOff x="0" y="0"/>
          <a:chExt cx="0" cy="0"/>
        </a:xfrm>
      </p:grpSpPr>
      <p:sp>
        <p:nvSpPr>
          <p:cNvPr id="321" name="Google Shape;321;p37">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a:hlinkClick action="ppaction://hlinksldjump" r:id="rId4"/>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Ecosystem Interactions</a:t>
            </a:r>
            <a:r>
              <a:rPr lang="en" sz="3500">
                <a:solidFill>
                  <a:schemeClr val="lt1"/>
                </a:solidFill>
              </a:rPr>
              <a:t> </a:t>
            </a:r>
            <a:r>
              <a:rPr lang="en" sz="3500">
                <a:solidFill>
                  <a:srgbClr val="FFFFFF"/>
                </a:solidFill>
                <a:uFill>
                  <a:noFill/>
                </a:uFill>
                <a:hlinkClick action="ppaction://hlinksldjump" r:id="rId5">
                  <a:extLst>
                    <a:ext uri="{A12FA001-AC4F-418D-AE19-62706E023703}">
                      <ahyp:hlinkClr val="tx"/>
                    </a:ext>
                  </a:extLst>
                </a:hlinkClick>
              </a:rPr>
              <a:t>- $400 Answer</a:t>
            </a:r>
            <a:endParaRPr sz="3500">
              <a:solidFill>
                <a:srgbClr val="FFFFFF"/>
              </a:solidFill>
            </a:endParaRPr>
          </a:p>
        </p:txBody>
      </p:sp>
      <p:sp>
        <p:nvSpPr>
          <p:cNvPr id="323" name="Google Shape;323;p37">
            <a:hlinkClick action="ppaction://hlinksldjump" r:id="rId6"/>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7">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324" name="Google Shape;324;p37">
            <a:hlinkClick action="ppaction://hlinksldjump" r:id="rId8"/>
          </p:cNvPr>
          <p:cNvPicPr preferRelativeResize="0"/>
          <p:nvPr/>
        </p:nvPicPr>
        <p:blipFill>
          <a:blip r:embed="rId9">
            <a:alphaModFix/>
          </a:blip>
          <a:stretch>
            <a:fillRect/>
          </a:stretch>
        </p:blipFill>
        <p:spPr>
          <a:xfrm>
            <a:off x="8484100" y="6059075"/>
            <a:ext cx="609600" cy="609600"/>
          </a:xfrm>
          <a:prstGeom prst="rect">
            <a:avLst/>
          </a:prstGeom>
          <a:noFill/>
          <a:ln>
            <a:noFill/>
          </a:ln>
        </p:spPr>
      </p:pic>
      <p:sp>
        <p:nvSpPr>
          <p:cNvPr id="325" name="Google Shape;325;p37">
            <a:hlinkClick action="ppaction://hlinksldjump" r:id="rId10"/>
          </p:cNvPr>
          <p:cNvSpPr txBox="1"/>
          <p:nvPr>
            <p:ph idx="1" type="body"/>
          </p:nvPr>
        </p:nvSpPr>
        <p:spPr>
          <a:xfrm>
            <a:off x="4532450" y="1024650"/>
            <a:ext cx="41544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Decomposers</a:t>
            </a:r>
            <a:endParaRPr sz="4800">
              <a:solidFill>
                <a:srgbClr val="FFFFFF"/>
              </a:solidFill>
            </a:endParaRPr>
          </a:p>
        </p:txBody>
      </p:sp>
      <p:pic>
        <p:nvPicPr>
          <p:cNvPr descr="Investigating Decomposers - Vermont Institute of Natural Science" id="326" name="Google Shape;326;p37"/>
          <p:cNvPicPr preferRelativeResize="0"/>
          <p:nvPr/>
        </p:nvPicPr>
        <p:blipFill>
          <a:blip r:embed="rId11">
            <a:alphaModFix/>
          </a:blip>
          <a:stretch>
            <a:fillRect/>
          </a:stretch>
        </p:blipFill>
        <p:spPr>
          <a:xfrm>
            <a:off x="530175" y="1248450"/>
            <a:ext cx="3471750" cy="2603825"/>
          </a:xfrm>
          <a:prstGeom prst="rect">
            <a:avLst/>
          </a:prstGeom>
          <a:noFill/>
          <a:ln>
            <a:noFill/>
          </a:ln>
        </p:spPr>
      </p:pic>
      <p:pic>
        <p:nvPicPr>
          <p:cNvPr descr="Decomposer - Flow of Energy in Ecosystem" id="327" name="Google Shape;327;p37"/>
          <p:cNvPicPr preferRelativeResize="0"/>
          <p:nvPr/>
        </p:nvPicPr>
        <p:blipFill>
          <a:blip r:embed="rId12">
            <a:alphaModFix/>
          </a:blip>
          <a:stretch>
            <a:fillRect/>
          </a:stretch>
        </p:blipFill>
        <p:spPr>
          <a:xfrm>
            <a:off x="530175" y="3852275"/>
            <a:ext cx="4002275" cy="22546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31" name="Shape 331"/>
        <p:cNvGrpSpPr/>
        <p:nvPr/>
      </p:nvGrpSpPr>
      <p:grpSpPr>
        <a:xfrm>
          <a:off x="0" y="0"/>
          <a:ext cx="0" cy="0"/>
          <a:chOff x="0" y="0"/>
          <a:chExt cx="0" cy="0"/>
        </a:xfrm>
      </p:grpSpPr>
      <p:sp>
        <p:nvSpPr>
          <p:cNvPr id="332" name="Google Shape;332;p38">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8">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What is the difference between a food web and a food chain?</a:t>
            </a:r>
            <a:endParaRPr sz="4800">
              <a:solidFill>
                <a:srgbClr val="FFFFFF"/>
              </a:solidFill>
            </a:endParaRPr>
          </a:p>
        </p:txBody>
      </p:sp>
      <p:sp>
        <p:nvSpPr>
          <p:cNvPr id="334" name="Google Shape;334;p38">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solidFill>
                  <a:schemeClr val="lt1"/>
                </a:solidFill>
              </a:rPr>
              <a:t>Ecosystem Interactions</a:t>
            </a:r>
            <a:r>
              <a:rPr lang="en" sz="3400">
                <a:solidFill>
                  <a:schemeClr val="lt1"/>
                </a:solidFill>
              </a:rPr>
              <a:t> </a:t>
            </a:r>
            <a:r>
              <a:rPr lang="en" sz="3400">
                <a:solidFill>
                  <a:srgbClr val="FFFFFF"/>
                </a:solidFill>
                <a:uFill>
                  <a:noFill/>
                </a:uFill>
                <a:hlinkClick action="ppaction://hlinksldjump" r:id="rId6">
                  <a:extLst>
                    <a:ext uri="{A12FA001-AC4F-418D-AE19-62706E023703}">
                      <ahyp:hlinkClr val="tx"/>
                    </a:ext>
                  </a:extLst>
                </a:hlinkClick>
              </a:rPr>
              <a:t>- $500 Question</a:t>
            </a:r>
            <a:endParaRPr sz="3400">
              <a:solidFill>
                <a:srgbClr val="FFFFFF"/>
              </a:solidFill>
            </a:endParaRPr>
          </a:p>
        </p:txBody>
      </p:sp>
      <p:sp>
        <p:nvSpPr>
          <p:cNvPr id="335" name="Google Shape;335;p38">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336" name="Google Shape;336;p38">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40" name="Shape 340"/>
        <p:cNvGrpSpPr/>
        <p:nvPr/>
      </p:nvGrpSpPr>
      <p:grpSpPr>
        <a:xfrm>
          <a:off x="0" y="0"/>
          <a:ext cx="0" cy="0"/>
          <a:chOff x="0" y="0"/>
          <a:chExt cx="0" cy="0"/>
        </a:xfrm>
      </p:grpSpPr>
      <p:sp>
        <p:nvSpPr>
          <p:cNvPr id="341" name="Google Shape;341;p39">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9">
            <a:hlinkClick action="ppaction://hlinksldjump" r:id="rId4"/>
          </p:cNvPr>
          <p:cNvSpPr txBox="1"/>
          <p:nvPr>
            <p:ph idx="1" type="body"/>
          </p:nvPr>
        </p:nvSpPr>
        <p:spPr>
          <a:xfrm>
            <a:off x="423000" y="1248450"/>
            <a:ext cx="4861500" cy="492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800">
                <a:solidFill>
                  <a:srgbClr val="FFFFFF"/>
                </a:solidFill>
              </a:rPr>
              <a:t>In a food chain energy only flows in one direction. In a food web, energy is transferred in multiple directions and multiple connections are represented. </a:t>
            </a:r>
            <a:endParaRPr sz="3800">
              <a:solidFill>
                <a:srgbClr val="FFFFFF"/>
              </a:solidFill>
            </a:endParaRPr>
          </a:p>
        </p:txBody>
      </p:sp>
      <p:sp>
        <p:nvSpPr>
          <p:cNvPr id="343" name="Google Shape;343;p39">
            <a:hlinkClick action="ppaction://hlinksldjump" r:id="rId5"/>
          </p:cNvPr>
          <p:cNvSpPr txBox="1"/>
          <p:nvPr>
            <p:ph type="title"/>
          </p:nvPr>
        </p:nvSpPr>
        <p:spPr>
          <a:xfrm>
            <a:off x="559825" y="240420"/>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Ecosystem Interactions</a:t>
            </a:r>
            <a:r>
              <a:rPr lang="en" sz="3500">
                <a:solidFill>
                  <a:schemeClr val="lt1"/>
                </a:solidFill>
              </a:rPr>
              <a:t> </a:t>
            </a:r>
            <a:r>
              <a:rPr lang="en" sz="3500">
                <a:solidFill>
                  <a:srgbClr val="FFFFFF"/>
                </a:solidFill>
                <a:uFill>
                  <a:noFill/>
                </a:uFill>
                <a:hlinkClick action="ppaction://hlinksldjump" r:id="rId6">
                  <a:extLst>
                    <a:ext uri="{A12FA001-AC4F-418D-AE19-62706E023703}">
                      <ahyp:hlinkClr val="tx"/>
                    </a:ext>
                  </a:extLst>
                </a:hlinkClick>
              </a:rPr>
              <a:t>- $500 Answer</a:t>
            </a:r>
            <a:endParaRPr sz="3500">
              <a:solidFill>
                <a:srgbClr val="FFFFFF"/>
              </a:solidFill>
            </a:endParaRPr>
          </a:p>
        </p:txBody>
      </p:sp>
      <p:sp>
        <p:nvSpPr>
          <p:cNvPr id="344" name="Google Shape;344;p39">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345" name="Google Shape;345;p39">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Biology//The differences between Food chain and Food web// LADDER TIPS -  YouTube" id="346" name="Google Shape;346;p39"/>
          <p:cNvPicPr preferRelativeResize="0"/>
          <p:nvPr/>
        </p:nvPicPr>
        <p:blipFill>
          <a:blip r:embed="rId11">
            <a:alphaModFix/>
          </a:blip>
          <a:stretch>
            <a:fillRect/>
          </a:stretch>
        </p:blipFill>
        <p:spPr>
          <a:xfrm>
            <a:off x="5284500" y="2182225"/>
            <a:ext cx="3575350" cy="26850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50" name="Shape 350"/>
        <p:cNvGrpSpPr/>
        <p:nvPr/>
      </p:nvGrpSpPr>
      <p:grpSpPr>
        <a:xfrm>
          <a:off x="0" y="0"/>
          <a:ext cx="0" cy="0"/>
          <a:chOff x="0" y="0"/>
          <a:chExt cx="0" cy="0"/>
        </a:xfrm>
      </p:grpSpPr>
      <p:sp>
        <p:nvSpPr>
          <p:cNvPr id="351" name="Google Shape;351;p40">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0">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What is a population?</a:t>
            </a:r>
            <a:endParaRPr sz="4800">
              <a:solidFill>
                <a:srgbClr val="FFFFFF"/>
              </a:solidFill>
            </a:endParaRPr>
          </a:p>
        </p:txBody>
      </p:sp>
      <p:sp>
        <p:nvSpPr>
          <p:cNvPr id="353" name="Google Shape;353;p40">
            <a:hlinkClick action="ppaction://hlinksldjump" r:id="rId5"/>
          </p:cNvPr>
          <p:cNvSpPr txBox="1"/>
          <p:nvPr>
            <p:ph type="title"/>
          </p:nvPr>
        </p:nvSpPr>
        <p:spPr>
          <a:xfrm>
            <a:off x="457200" y="274650"/>
            <a:ext cx="84894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solidFill>
                  <a:schemeClr val="lt1"/>
                </a:solidFill>
              </a:rPr>
              <a:t>Balance and Biodiversity- </a:t>
            </a:r>
            <a:r>
              <a:rPr lang="en" sz="3400">
                <a:solidFill>
                  <a:srgbClr val="FFFFFF"/>
                </a:solidFill>
                <a:uFill>
                  <a:noFill/>
                </a:uFill>
                <a:hlinkClick action="ppaction://hlinksldjump" r:id="rId6">
                  <a:extLst>
                    <a:ext uri="{A12FA001-AC4F-418D-AE19-62706E023703}">
                      <ahyp:hlinkClr val="tx"/>
                    </a:ext>
                  </a:extLst>
                </a:hlinkClick>
              </a:rPr>
              <a:t>$100 Question</a:t>
            </a:r>
            <a:endParaRPr sz="3400">
              <a:solidFill>
                <a:srgbClr val="FFFFFF"/>
              </a:solidFill>
            </a:endParaRPr>
          </a:p>
        </p:txBody>
      </p:sp>
      <p:sp>
        <p:nvSpPr>
          <p:cNvPr id="354" name="Google Shape;354;p40">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355" name="Google Shape;355;p40">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59" name="Shape 359"/>
        <p:cNvGrpSpPr/>
        <p:nvPr/>
      </p:nvGrpSpPr>
      <p:grpSpPr>
        <a:xfrm>
          <a:off x="0" y="0"/>
          <a:ext cx="0" cy="0"/>
          <a:chOff x="0" y="0"/>
          <a:chExt cx="0" cy="0"/>
        </a:xfrm>
      </p:grpSpPr>
      <p:sp>
        <p:nvSpPr>
          <p:cNvPr id="360" name="Google Shape;360;p41">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1">
            <a:hlinkClick action="ppaction://hlinksldjump" r:id="rId4"/>
          </p:cNvPr>
          <p:cNvSpPr txBox="1"/>
          <p:nvPr>
            <p:ph idx="1" type="body"/>
          </p:nvPr>
        </p:nvSpPr>
        <p:spPr>
          <a:xfrm>
            <a:off x="457200" y="1024650"/>
            <a:ext cx="8686800" cy="304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100">
                <a:solidFill>
                  <a:srgbClr val="FFFFFF"/>
                </a:solidFill>
              </a:rPr>
              <a:t>A population is a group of individuals of the same species living and interbreeding within a given area. </a:t>
            </a:r>
            <a:endParaRPr sz="4100">
              <a:solidFill>
                <a:srgbClr val="FFFFFF"/>
              </a:solidFill>
            </a:endParaRPr>
          </a:p>
        </p:txBody>
      </p:sp>
      <p:sp>
        <p:nvSpPr>
          <p:cNvPr id="362" name="Google Shape;362;p41">
            <a:hlinkClick action="ppaction://hlinksldjump" r:id="rId5"/>
          </p:cNvPr>
          <p:cNvSpPr txBox="1"/>
          <p:nvPr>
            <p:ph type="title"/>
          </p:nvPr>
        </p:nvSpPr>
        <p:spPr>
          <a:xfrm>
            <a:off x="457200" y="228200"/>
            <a:ext cx="85002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lt1"/>
                </a:solidFill>
              </a:rPr>
              <a:t>Balance and Biodiversity</a:t>
            </a:r>
            <a:r>
              <a:rPr lang="en" sz="3500">
                <a:solidFill>
                  <a:srgbClr val="FFFFFF"/>
                </a:solidFill>
                <a:uFill>
                  <a:noFill/>
                </a:uFill>
                <a:hlinkClick action="ppaction://hlinksldjump" r:id="rId6">
                  <a:extLst>
                    <a:ext uri="{A12FA001-AC4F-418D-AE19-62706E023703}">
                      <ahyp:hlinkClr val="tx"/>
                    </a:ext>
                  </a:extLst>
                </a:hlinkClick>
              </a:rPr>
              <a:t>- $100 Answer</a:t>
            </a:r>
            <a:endParaRPr sz="3500">
              <a:solidFill>
                <a:srgbClr val="FFFFFF"/>
              </a:solidFill>
            </a:endParaRPr>
          </a:p>
        </p:txBody>
      </p:sp>
      <p:sp>
        <p:nvSpPr>
          <p:cNvPr id="363" name="Google Shape;363;p41">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364" name="Google Shape;364;p41">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Chronic Wasting Disease: Coming to a Deer Population Near You | Sierra Club" id="365" name="Google Shape;365;p41"/>
          <p:cNvPicPr preferRelativeResize="0"/>
          <p:nvPr/>
        </p:nvPicPr>
        <p:blipFill>
          <a:blip r:embed="rId11">
            <a:alphaModFix/>
          </a:blip>
          <a:stretch>
            <a:fillRect/>
          </a:stretch>
        </p:blipFill>
        <p:spPr>
          <a:xfrm>
            <a:off x="4968663" y="3985175"/>
            <a:ext cx="3510525" cy="2200250"/>
          </a:xfrm>
          <a:prstGeom prst="rect">
            <a:avLst/>
          </a:prstGeom>
          <a:noFill/>
          <a:ln>
            <a:noFill/>
          </a:ln>
        </p:spPr>
      </p:pic>
      <p:pic>
        <p:nvPicPr>
          <p:cNvPr descr="Large Flock of Greater Scaup in NY Harbor﻿ - NY HARBOR NATURE" id="366" name="Google Shape;366;p41"/>
          <p:cNvPicPr preferRelativeResize="0"/>
          <p:nvPr/>
        </p:nvPicPr>
        <p:blipFill>
          <a:blip r:embed="rId12">
            <a:alphaModFix/>
          </a:blip>
          <a:stretch>
            <a:fillRect/>
          </a:stretch>
        </p:blipFill>
        <p:spPr>
          <a:xfrm>
            <a:off x="457199" y="3985175"/>
            <a:ext cx="4018999" cy="26835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70" name="Shape 370"/>
        <p:cNvGrpSpPr/>
        <p:nvPr/>
      </p:nvGrpSpPr>
      <p:grpSpPr>
        <a:xfrm>
          <a:off x="0" y="0"/>
          <a:ext cx="0" cy="0"/>
          <a:chOff x="0" y="0"/>
          <a:chExt cx="0" cy="0"/>
        </a:xfrm>
      </p:grpSpPr>
      <p:sp>
        <p:nvSpPr>
          <p:cNvPr id="371" name="Google Shape;371;p42">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2">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Food, water, shelter and space are all examples of? </a:t>
            </a:r>
            <a:endParaRPr sz="4800">
              <a:solidFill>
                <a:srgbClr val="FFFFFF"/>
              </a:solidFill>
            </a:endParaRPr>
          </a:p>
        </p:txBody>
      </p:sp>
      <p:sp>
        <p:nvSpPr>
          <p:cNvPr id="373" name="Google Shape;373;p42">
            <a:hlinkClick action="ppaction://hlinksldjump" r:id="rId5"/>
          </p:cNvPr>
          <p:cNvSpPr txBox="1"/>
          <p:nvPr>
            <p:ph type="title"/>
          </p:nvPr>
        </p:nvSpPr>
        <p:spPr>
          <a:xfrm>
            <a:off x="362125" y="367500"/>
            <a:ext cx="86868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500">
                <a:solidFill>
                  <a:schemeClr val="lt1"/>
                </a:solidFill>
              </a:rPr>
              <a:t>Balance and Biodiversity</a:t>
            </a:r>
            <a:r>
              <a:rPr lang="en" sz="3500">
                <a:solidFill>
                  <a:schemeClr val="lt1"/>
                </a:solidFill>
                <a:uFill>
                  <a:noFill/>
                </a:uFill>
                <a:hlinkClick action="ppaction://hlinksldjump" r:id="rId6">
                  <a:extLst>
                    <a:ext uri="{A12FA001-AC4F-418D-AE19-62706E023703}">
                      <ahyp:hlinkClr val="tx"/>
                    </a:ext>
                  </a:extLst>
                </a:hlinkClick>
              </a:rPr>
              <a:t>- $200 </a:t>
            </a:r>
            <a:r>
              <a:rPr lang="en" sz="3500">
                <a:solidFill>
                  <a:srgbClr val="FFFFFF"/>
                </a:solidFill>
              </a:rPr>
              <a:t>Question</a:t>
            </a:r>
            <a:endParaRPr sz="3500">
              <a:solidFill>
                <a:srgbClr val="FFFFFF"/>
              </a:solidFill>
            </a:endParaRPr>
          </a:p>
        </p:txBody>
      </p:sp>
      <p:sp>
        <p:nvSpPr>
          <p:cNvPr id="374" name="Google Shape;374;p42">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375" name="Google Shape;375;p42">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79" name="Shape 379"/>
        <p:cNvGrpSpPr/>
        <p:nvPr/>
      </p:nvGrpSpPr>
      <p:grpSpPr>
        <a:xfrm>
          <a:off x="0" y="0"/>
          <a:ext cx="0" cy="0"/>
          <a:chOff x="0" y="0"/>
          <a:chExt cx="0" cy="0"/>
        </a:xfrm>
      </p:grpSpPr>
      <p:sp>
        <p:nvSpPr>
          <p:cNvPr id="380" name="Google Shape;380;p43">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3">
            <a:hlinkClick action="ppaction://hlinksldjump" r:id="rId4"/>
          </p:cNvPr>
          <p:cNvSpPr txBox="1"/>
          <p:nvPr>
            <p:ph idx="1" type="body"/>
          </p:nvPr>
        </p:nvSpPr>
        <p:spPr>
          <a:xfrm>
            <a:off x="4902925" y="2041775"/>
            <a:ext cx="3804900" cy="171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a:p>
            <a:pPr indent="0" lvl="0" marL="0" rtl="0" algn="ctr">
              <a:spcBef>
                <a:spcPts val="0"/>
              </a:spcBef>
              <a:spcAft>
                <a:spcPts val="0"/>
              </a:spcAft>
              <a:buNone/>
            </a:pPr>
            <a:r>
              <a:rPr lang="en" sz="4800">
                <a:solidFill>
                  <a:srgbClr val="FFFFFF"/>
                </a:solidFill>
              </a:rPr>
              <a:t>A resource</a:t>
            </a:r>
            <a:endParaRPr sz="4800">
              <a:solidFill>
                <a:srgbClr val="FFFFFF"/>
              </a:solidFill>
            </a:endParaRPr>
          </a:p>
        </p:txBody>
      </p:sp>
      <p:sp>
        <p:nvSpPr>
          <p:cNvPr id="382" name="Google Shape;382;p43">
            <a:hlinkClick action="ppaction://hlinksldjump" r:id="rId5"/>
          </p:cNvPr>
          <p:cNvSpPr txBox="1"/>
          <p:nvPr>
            <p:ph type="title"/>
          </p:nvPr>
        </p:nvSpPr>
        <p:spPr>
          <a:xfrm>
            <a:off x="220225" y="144826"/>
            <a:ext cx="8745600" cy="89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rPr>
              <a:t>Balance and Biodiversity</a:t>
            </a:r>
            <a:r>
              <a:rPr lang="en" sz="3600">
                <a:solidFill>
                  <a:srgbClr val="FFFFFF"/>
                </a:solidFill>
              </a:rPr>
              <a:t> </a:t>
            </a:r>
            <a:r>
              <a:rPr lang="en" sz="3600">
                <a:solidFill>
                  <a:srgbClr val="FFFFFF"/>
                </a:solidFill>
                <a:uFill>
                  <a:noFill/>
                </a:uFill>
                <a:hlinkClick action="ppaction://hlinksldjump" r:id="rId6">
                  <a:extLst>
                    <a:ext uri="{A12FA001-AC4F-418D-AE19-62706E023703}">
                      <ahyp:hlinkClr val="tx"/>
                    </a:ext>
                  </a:extLst>
                </a:hlinkClick>
              </a:rPr>
              <a:t>- $200 Answer</a:t>
            </a:r>
            <a:endParaRPr sz="3600">
              <a:solidFill>
                <a:srgbClr val="FFFFFF"/>
              </a:solidFill>
            </a:endParaRPr>
          </a:p>
        </p:txBody>
      </p:sp>
      <p:sp>
        <p:nvSpPr>
          <p:cNvPr id="383" name="Google Shape;383;p43">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384" name="Google Shape;384;p43">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Wildlife Ecology" id="385" name="Google Shape;385;p43"/>
          <p:cNvPicPr preferRelativeResize="0"/>
          <p:nvPr/>
        </p:nvPicPr>
        <p:blipFill>
          <a:blip r:embed="rId11">
            <a:alphaModFix/>
          </a:blip>
          <a:stretch>
            <a:fillRect/>
          </a:stretch>
        </p:blipFill>
        <p:spPr>
          <a:xfrm>
            <a:off x="1229225" y="1765862"/>
            <a:ext cx="3400425" cy="338233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89" name="Shape 389"/>
        <p:cNvGrpSpPr/>
        <p:nvPr/>
      </p:nvGrpSpPr>
      <p:grpSpPr>
        <a:xfrm>
          <a:off x="0" y="0"/>
          <a:ext cx="0" cy="0"/>
          <a:chOff x="0" y="0"/>
          <a:chExt cx="0" cy="0"/>
        </a:xfrm>
      </p:grpSpPr>
      <p:sp>
        <p:nvSpPr>
          <p:cNvPr id="390" name="Google Shape;390;p44">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4">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True or false: Balancing the needs of an ecosystem requires balancing the needs of people.</a:t>
            </a:r>
            <a:endParaRPr sz="4800">
              <a:solidFill>
                <a:srgbClr val="FFFFFF"/>
              </a:solidFill>
            </a:endParaRPr>
          </a:p>
        </p:txBody>
      </p:sp>
      <p:sp>
        <p:nvSpPr>
          <p:cNvPr id="392" name="Google Shape;392;p44">
            <a:hlinkClick action="ppaction://hlinksldjump" r:id="rId5"/>
          </p:cNvPr>
          <p:cNvSpPr txBox="1"/>
          <p:nvPr>
            <p:ph type="title"/>
          </p:nvPr>
        </p:nvSpPr>
        <p:spPr>
          <a:xfrm>
            <a:off x="133075" y="391250"/>
            <a:ext cx="8919900" cy="87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rPr>
              <a:t>Balance and Biodiversity</a:t>
            </a:r>
            <a:r>
              <a:rPr lang="en" sz="3600">
                <a:solidFill>
                  <a:srgbClr val="FFFFFF"/>
                </a:solidFill>
                <a:uFill>
                  <a:noFill/>
                </a:uFill>
                <a:hlinkClick action="ppaction://hlinksldjump" r:id="rId6">
                  <a:extLst>
                    <a:ext uri="{A12FA001-AC4F-418D-AE19-62706E023703}">
                      <ahyp:hlinkClr val="tx"/>
                    </a:ext>
                  </a:extLst>
                </a:hlinkClick>
              </a:rPr>
              <a:t>- $300 Question</a:t>
            </a:r>
            <a:endParaRPr sz="3600">
              <a:solidFill>
                <a:srgbClr val="FFFFFF"/>
              </a:solidFill>
            </a:endParaRPr>
          </a:p>
        </p:txBody>
      </p:sp>
      <p:sp>
        <p:nvSpPr>
          <p:cNvPr id="393" name="Google Shape;393;p44">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394" name="Google Shape;394;p44">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98" name="Shape 398"/>
        <p:cNvGrpSpPr/>
        <p:nvPr/>
      </p:nvGrpSpPr>
      <p:grpSpPr>
        <a:xfrm>
          <a:off x="0" y="0"/>
          <a:ext cx="0" cy="0"/>
          <a:chOff x="0" y="0"/>
          <a:chExt cx="0" cy="0"/>
        </a:xfrm>
      </p:grpSpPr>
      <p:sp>
        <p:nvSpPr>
          <p:cNvPr id="399" name="Google Shape;399;p45">
            <a:hlinkClick action="ppaction://hlinksldjump" r:id="rId3"/>
          </p:cNvPr>
          <p:cNvSpPr/>
          <p:nvPr/>
        </p:nvSpPr>
        <p:spPr>
          <a:xfrm>
            <a:off x="0" y="8"/>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5">
            <a:hlinkClick action="ppaction://hlinksldjump" r:id="rId4"/>
          </p:cNvPr>
          <p:cNvSpPr txBox="1"/>
          <p:nvPr>
            <p:ph idx="1" type="body"/>
          </p:nvPr>
        </p:nvSpPr>
        <p:spPr>
          <a:xfrm>
            <a:off x="1028775" y="1292900"/>
            <a:ext cx="7352700" cy="488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600">
                <a:solidFill>
                  <a:srgbClr val="FFFFFF"/>
                </a:solidFill>
              </a:rPr>
              <a:t>True! Everything in nature is interconnected, keeping this balance is difficult and requires a lot of scientific research and patience.</a:t>
            </a:r>
            <a:endParaRPr sz="4600">
              <a:solidFill>
                <a:srgbClr val="FFFFFF"/>
              </a:solidFill>
            </a:endParaRPr>
          </a:p>
        </p:txBody>
      </p:sp>
      <p:sp>
        <p:nvSpPr>
          <p:cNvPr id="401" name="Google Shape;401;p45">
            <a:hlinkClick action="ppaction://hlinksldjump" r:id="rId5"/>
          </p:cNvPr>
          <p:cNvSpPr txBox="1"/>
          <p:nvPr>
            <p:ph type="title"/>
          </p:nvPr>
        </p:nvSpPr>
        <p:spPr>
          <a:xfrm>
            <a:off x="119700" y="235050"/>
            <a:ext cx="8904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rgbClr val="FFFFFF"/>
                </a:solidFill>
              </a:rPr>
              <a:t>Balance and Biodiversity</a:t>
            </a:r>
            <a:r>
              <a:rPr lang="en" sz="3700">
                <a:solidFill>
                  <a:srgbClr val="FFFFFF"/>
                </a:solidFill>
                <a:uFill>
                  <a:noFill/>
                </a:uFill>
                <a:hlinkClick action="ppaction://hlinksldjump" r:id="rId6">
                  <a:extLst>
                    <a:ext uri="{A12FA001-AC4F-418D-AE19-62706E023703}">
                      <ahyp:hlinkClr val="tx"/>
                    </a:ext>
                  </a:extLst>
                </a:hlinkClick>
              </a:rPr>
              <a:t>- $300 Answer</a:t>
            </a:r>
            <a:endParaRPr sz="3700">
              <a:solidFill>
                <a:srgbClr val="FFFFFF"/>
              </a:solidFill>
            </a:endParaRPr>
          </a:p>
        </p:txBody>
      </p:sp>
      <p:sp>
        <p:nvSpPr>
          <p:cNvPr id="402" name="Google Shape;402;p45">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403" name="Google Shape;403;p45">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07" name="Shape 407"/>
        <p:cNvGrpSpPr/>
        <p:nvPr/>
      </p:nvGrpSpPr>
      <p:grpSpPr>
        <a:xfrm>
          <a:off x="0" y="0"/>
          <a:ext cx="0" cy="0"/>
          <a:chOff x="0" y="0"/>
          <a:chExt cx="0" cy="0"/>
        </a:xfrm>
      </p:grpSpPr>
      <p:sp>
        <p:nvSpPr>
          <p:cNvPr id="408" name="Google Shape;408;p46">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6">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What is biological carrying capacity?</a:t>
            </a:r>
            <a:endParaRPr sz="4800">
              <a:solidFill>
                <a:srgbClr val="FFFFFF"/>
              </a:solidFill>
            </a:endParaRPr>
          </a:p>
        </p:txBody>
      </p:sp>
      <p:sp>
        <p:nvSpPr>
          <p:cNvPr id="410" name="Google Shape;410;p46">
            <a:hlinkClick action="ppaction://hlinksldjump" r:id="rId5"/>
          </p:cNvPr>
          <p:cNvSpPr txBox="1"/>
          <p:nvPr>
            <p:ph type="title"/>
          </p:nvPr>
        </p:nvSpPr>
        <p:spPr>
          <a:xfrm>
            <a:off x="213050" y="215725"/>
            <a:ext cx="90270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uFill>
                  <a:noFill/>
                </a:uFill>
                <a:hlinkClick action="ppaction://hlinksldjump" r:id="rId6">
                  <a:extLst>
                    <a:ext uri="{A12FA001-AC4F-418D-AE19-62706E023703}">
                      <ahyp:hlinkClr val="tx"/>
                    </a:ext>
                  </a:extLst>
                </a:hlinkClick>
              </a:rPr>
              <a:t>Balance and Biodiversity</a:t>
            </a:r>
            <a:r>
              <a:rPr lang="en" sz="3600">
                <a:solidFill>
                  <a:srgbClr val="FFFFFF"/>
                </a:solidFill>
                <a:uFill>
                  <a:noFill/>
                </a:uFill>
                <a:hlinkClick action="ppaction://hlinksldjump" r:id="rId7">
                  <a:extLst>
                    <a:ext uri="{A12FA001-AC4F-418D-AE19-62706E023703}">
                      <ahyp:hlinkClr val="tx"/>
                    </a:ext>
                  </a:extLst>
                </a:hlinkClick>
              </a:rPr>
              <a:t>- $400 Question</a:t>
            </a:r>
            <a:endParaRPr sz="3600">
              <a:solidFill>
                <a:srgbClr val="FFFFFF"/>
              </a:solidFill>
            </a:endParaRPr>
          </a:p>
        </p:txBody>
      </p:sp>
      <p:sp>
        <p:nvSpPr>
          <p:cNvPr id="411" name="Google Shape;411;p46">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412" name="Google Shape;412;p46">
            <a:hlinkClick action="ppaction://hlinkshowjump?jump=nextslide"/>
          </p:cNvPr>
          <p:cNvPicPr preferRelativeResize="0"/>
          <p:nvPr/>
        </p:nvPicPr>
        <p:blipFill>
          <a:blip r:embed="rId8">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71" name="Shape 71"/>
        <p:cNvGrpSpPr/>
        <p:nvPr/>
      </p:nvGrpSpPr>
      <p:grpSpPr>
        <a:xfrm>
          <a:off x="0" y="0"/>
          <a:ext cx="0" cy="0"/>
          <a:chOff x="0" y="0"/>
          <a:chExt cx="0" cy="0"/>
        </a:xfrm>
      </p:grpSpPr>
      <p:sp>
        <p:nvSpPr>
          <p:cNvPr id="72" name="Google Shape;72;p11">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a:hlinkClick action="ppaction://hlinksldjump" r:id="rId4"/>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lt1"/>
                </a:solidFill>
              </a:rPr>
              <a:t>Conservation History</a:t>
            </a:r>
            <a:r>
              <a:rPr lang="en" sz="3600">
                <a:solidFill>
                  <a:srgbClr val="FFFFFF"/>
                </a:solidFill>
                <a:uFill>
                  <a:noFill/>
                </a:uFill>
                <a:hlinkClick action="ppaction://hlinksldjump" r:id="rId5">
                  <a:extLst>
                    <a:ext uri="{A12FA001-AC4F-418D-AE19-62706E023703}">
                      <ahyp:hlinkClr val="tx"/>
                    </a:ext>
                  </a:extLst>
                </a:hlinkClick>
              </a:rPr>
              <a:t> - $100 Answer</a:t>
            </a:r>
            <a:endParaRPr sz="3600">
              <a:solidFill>
                <a:srgbClr val="FFFFFF"/>
              </a:solidFill>
            </a:endParaRPr>
          </a:p>
        </p:txBody>
      </p:sp>
      <p:sp>
        <p:nvSpPr>
          <p:cNvPr id="74" name="Google Shape;74;p11">
            <a:hlinkClick action="ppaction://hlinksldjump" r:id="rId6"/>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7">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75" name="Google Shape;75;p11">
            <a:hlinkClick action="ppaction://hlinksldjump" r:id="rId8"/>
          </p:cNvPr>
          <p:cNvPicPr preferRelativeResize="0"/>
          <p:nvPr/>
        </p:nvPicPr>
        <p:blipFill>
          <a:blip r:embed="rId9">
            <a:alphaModFix/>
          </a:blip>
          <a:stretch>
            <a:fillRect/>
          </a:stretch>
        </p:blipFill>
        <p:spPr>
          <a:xfrm>
            <a:off x="8484100" y="6059075"/>
            <a:ext cx="609600" cy="609600"/>
          </a:xfrm>
          <a:prstGeom prst="rect">
            <a:avLst/>
          </a:prstGeom>
          <a:noFill/>
          <a:ln>
            <a:noFill/>
          </a:ln>
        </p:spPr>
      </p:pic>
      <p:sp>
        <p:nvSpPr>
          <p:cNvPr id="76" name="Google Shape;76;p11">
            <a:hlinkClick action="ppaction://hlinksldjump" r:id="rId10"/>
          </p:cNvPr>
          <p:cNvSpPr txBox="1"/>
          <p:nvPr>
            <p:ph idx="1" type="body"/>
          </p:nvPr>
        </p:nvSpPr>
        <p:spPr>
          <a:xfrm>
            <a:off x="4230000" y="1024650"/>
            <a:ext cx="48378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The Rhode Island Division of Fish and Wildlife </a:t>
            </a:r>
            <a:endParaRPr sz="3600">
              <a:solidFill>
                <a:srgbClr val="FFFFFF"/>
              </a:solidFill>
            </a:endParaRPr>
          </a:p>
        </p:txBody>
      </p:sp>
      <p:pic>
        <p:nvPicPr>
          <p:cNvPr descr="Division of Fish &amp; Wildlife | Rhode Island Freshwater Fishing Regulations –  2019 | eRegulations" id="77" name="Google Shape;77;p11"/>
          <p:cNvPicPr preferRelativeResize="0"/>
          <p:nvPr/>
        </p:nvPicPr>
        <p:blipFill>
          <a:blip r:embed="rId11">
            <a:alphaModFix/>
          </a:blip>
          <a:stretch>
            <a:fillRect/>
          </a:stretch>
        </p:blipFill>
        <p:spPr>
          <a:xfrm>
            <a:off x="1020625" y="2041613"/>
            <a:ext cx="2746400" cy="311936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16" name="Shape 416"/>
        <p:cNvGrpSpPr/>
        <p:nvPr/>
      </p:nvGrpSpPr>
      <p:grpSpPr>
        <a:xfrm>
          <a:off x="0" y="0"/>
          <a:ext cx="0" cy="0"/>
          <a:chOff x="0" y="0"/>
          <a:chExt cx="0" cy="0"/>
        </a:xfrm>
      </p:grpSpPr>
      <p:sp>
        <p:nvSpPr>
          <p:cNvPr id="417" name="Google Shape;417;p47">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7">
            <a:hlinkClick action="ppaction://hlinksldjump" r:id="rId4"/>
          </p:cNvPr>
          <p:cNvSpPr txBox="1"/>
          <p:nvPr>
            <p:ph idx="1" type="body"/>
          </p:nvPr>
        </p:nvSpPr>
        <p:spPr>
          <a:xfrm>
            <a:off x="4124875" y="1235463"/>
            <a:ext cx="5198100" cy="472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600">
                <a:solidFill>
                  <a:srgbClr val="FFFFFF"/>
                </a:solidFill>
              </a:rPr>
              <a:t>The maximum number of individuals of a species that a given environment can support</a:t>
            </a:r>
            <a:endParaRPr sz="4600">
              <a:solidFill>
                <a:srgbClr val="FFFFFF"/>
              </a:solidFill>
            </a:endParaRPr>
          </a:p>
        </p:txBody>
      </p:sp>
      <p:sp>
        <p:nvSpPr>
          <p:cNvPr id="419" name="Google Shape;419;p47">
            <a:hlinkClick action="ppaction://hlinksldjump" r:id="rId5"/>
          </p:cNvPr>
          <p:cNvSpPr txBox="1"/>
          <p:nvPr>
            <p:ph type="title"/>
          </p:nvPr>
        </p:nvSpPr>
        <p:spPr>
          <a:xfrm>
            <a:off x="242850" y="388950"/>
            <a:ext cx="86583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rPr>
              <a:t>Balance and Biodiversity</a:t>
            </a:r>
            <a:r>
              <a:rPr lang="en" sz="3600">
                <a:solidFill>
                  <a:srgbClr val="FFFFFF"/>
                </a:solidFill>
                <a:uFill>
                  <a:noFill/>
                </a:uFill>
                <a:hlinkClick action="ppaction://hlinksldjump" r:id="rId6">
                  <a:extLst>
                    <a:ext uri="{A12FA001-AC4F-418D-AE19-62706E023703}">
                      <ahyp:hlinkClr val="tx"/>
                    </a:ext>
                  </a:extLst>
                </a:hlinkClick>
              </a:rPr>
              <a:t>- $400 Answer</a:t>
            </a:r>
            <a:endParaRPr sz="3600">
              <a:solidFill>
                <a:srgbClr val="FFFFFF"/>
              </a:solidFill>
            </a:endParaRPr>
          </a:p>
        </p:txBody>
      </p:sp>
      <p:sp>
        <p:nvSpPr>
          <p:cNvPr id="420" name="Google Shape;420;p47">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421" name="Google Shape;421;p47">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Carrying Capacity - Biology | Socratic" id="422" name="Google Shape;422;p47"/>
          <p:cNvPicPr preferRelativeResize="0"/>
          <p:nvPr/>
        </p:nvPicPr>
        <p:blipFill>
          <a:blip r:embed="rId11">
            <a:alphaModFix/>
          </a:blip>
          <a:stretch>
            <a:fillRect/>
          </a:stretch>
        </p:blipFill>
        <p:spPr>
          <a:xfrm>
            <a:off x="530175" y="1755776"/>
            <a:ext cx="3730075" cy="2491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26" name="Shape 426"/>
        <p:cNvGrpSpPr/>
        <p:nvPr/>
      </p:nvGrpSpPr>
      <p:grpSpPr>
        <a:xfrm>
          <a:off x="0" y="0"/>
          <a:ext cx="0" cy="0"/>
          <a:chOff x="0" y="0"/>
          <a:chExt cx="0" cy="0"/>
        </a:xfrm>
      </p:grpSpPr>
      <p:sp>
        <p:nvSpPr>
          <p:cNvPr id="427" name="Google Shape;427;p48">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8">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What is biodiversity?</a:t>
            </a:r>
            <a:endParaRPr sz="4800">
              <a:solidFill>
                <a:srgbClr val="FFFFFF"/>
              </a:solidFill>
            </a:endParaRPr>
          </a:p>
        </p:txBody>
      </p:sp>
      <p:sp>
        <p:nvSpPr>
          <p:cNvPr id="429" name="Google Shape;429;p48">
            <a:hlinkClick action="ppaction://hlinksldjump" r:id="rId5"/>
          </p:cNvPr>
          <p:cNvSpPr txBox="1"/>
          <p:nvPr>
            <p:ph type="title"/>
          </p:nvPr>
        </p:nvSpPr>
        <p:spPr>
          <a:xfrm>
            <a:off x="199950" y="274650"/>
            <a:ext cx="87441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rgbClr val="FFFFFF"/>
                </a:solidFill>
                <a:uFill>
                  <a:noFill/>
                </a:uFill>
                <a:hlinkClick action="ppaction://hlinksldjump" r:id="rId6">
                  <a:extLst>
                    <a:ext uri="{A12FA001-AC4F-418D-AE19-62706E023703}">
                      <ahyp:hlinkClr val="tx"/>
                    </a:ext>
                  </a:extLst>
                </a:hlinkClick>
              </a:rPr>
              <a:t>Balance and Biodiversity</a:t>
            </a:r>
            <a:r>
              <a:rPr lang="en" sz="3500">
                <a:solidFill>
                  <a:srgbClr val="FFFFFF"/>
                </a:solidFill>
                <a:uFill>
                  <a:noFill/>
                </a:uFill>
                <a:hlinkClick action="ppaction://hlinksldjump" r:id="rId7">
                  <a:extLst>
                    <a:ext uri="{A12FA001-AC4F-418D-AE19-62706E023703}">
                      <ahyp:hlinkClr val="tx"/>
                    </a:ext>
                  </a:extLst>
                </a:hlinkClick>
              </a:rPr>
              <a:t>- $500 Question</a:t>
            </a:r>
            <a:endParaRPr sz="3500">
              <a:solidFill>
                <a:srgbClr val="FFFFFF"/>
              </a:solidFill>
            </a:endParaRPr>
          </a:p>
        </p:txBody>
      </p:sp>
      <p:sp>
        <p:nvSpPr>
          <p:cNvPr id="430" name="Google Shape;430;p48">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431" name="Google Shape;431;p48">
            <a:hlinkClick action="ppaction://hlinkshowjump?jump=nextslide"/>
          </p:cNvPr>
          <p:cNvPicPr preferRelativeResize="0"/>
          <p:nvPr/>
        </p:nvPicPr>
        <p:blipFill>
          <a:blip r:embed="rId8">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35" name="Shape 435"/>
        <p:cNvGrpSpPr/>
        <p:nvPr/>
      </p:nvGrpSpPr>
      <p:grpSpPr>
        <a:xfrm>
          <a:off x="0" y="0"/>
          <a:ext cx="0" cy="0"/>
          <a:chOff x="0" y="0"/>
          <a:chExt cx="0" cy="0"/>
        </a:xfrm>
      </p:grpSpPr>
      <p:sp>
        <p:nvSpPr>
          <p:cNvPr id="436" name="Google Shape;436;p49">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9">
            <a:hlinkClick action="ppaction://hlinksldjump" r:id="rId4"/>
          </p:cNvPr>
          <p:cNvSpPr txBox="1"/>
          <p:nvPr>
            <p:ph idx="1" type="body"/>
          </p:nvPr>
        </p:nvSpPr>
        <p:spPr>
          <a:xfrm>
            <a:off x="622875" y="1231350"/>
            <a:ext cx="8026800" cy="4916400"/>
          </a:xfrm>
          <a:prstGeom prst="rect">
            <a:avLst/>
          </a:prstGeom>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lang="en" sz="4400">
                <a:solidFill>
                  <a:srgbClr val="FFFFFF"/>
                </a:solidFill>
              </a:rPr>
              <a:t>Biodiversity is the amount of different species living in a particular area. </a:t>
            </a:r>
            <a:endParaRPr sz="4400">
              <a:solidFill>
                <a:srgbClr val="FFFFFF"/>
              </a:solidFill>
            </a:endParaRPr>
          </a:p>
        </p:txBody>
      </p:sp>
      <p:sp>
        <p:nvSpPr>
          <p:cNvPr id="438" name="Google Shape;438;p49">
            <a:hlinkClick action="ppaction://hlinksldjump" r:id="rId5"/>
          </p:cNvPr>
          <p:cNvSpPr txBox="1"/>
          <p:nvPr>
            <p:ph type="title"/>
          </p:nvPr>
        </p:nvSpPr>
        <p:spPr>
          <a:xfrm>
            <a:off x="285825" y="317525"/>
            <a:ext cx="87009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FFFF"/>
                </a:solidFill>
                <a:uFill>
                  <a:noFill/>
                </a:uFill>
                <a:hlinkClick action="ppaction://hlinksldjump" r:id="rId6">
                  <a:extLst>
                    <a:ext uri="{A12FA001-AC4F-418D-AE19-62706E023703}">
                      <ahyp:hlinkClr val="tx"/>
                    </a:ext>
                  </a:extLst>
                </a:hlinkClick>
              </a:rPr>
              <a:t>Balance and Biodiversity- $500 Answer</a:t>
            </a:r>
            <a:endParaRPr sz="3600">
              <a:solidFill>
                <a:srgbClr val="FFFFFF"/>
              </a:solidFill>
            </a:endParaRPr>
          </a:p>
        </p:txBody>
      </p:sp>
      <p:sp>
        <p:nvSpPr>
          <p:cNvPr id="439" name="Google Shape;439;p49">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440" name="Google Shape;440;p49">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44" name="Shape 444"/>
        <p:cNvGrpSpPr/>
        <p:nvPr/>
      </p:nvGrpSpPr>
      <p:grpSpPr>
        <a:xfrm>
          <a:off x="0" y="0"/>
          <a:ext cx="0" cy="0"/>
          <a:chOff x="0" y="0"/>
          <a:chExt cx="0" cy="0"/>
        </a:xfrm>
      </p:grpSpPr>
      <p:sp>
        <p:nvSpPr>
          <p:cNvPr id="445" name="Google Shape;445;p50">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0">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True or False: </a:t>
            </a:r>
            <a:r>
              <a:rPr lang="en" sz="4800">
                <a:solidFill>
                  <a:srgbClr val="FFFFFF"/>
                </a:solidFill>
              </a:rPr>
              <a:t>Coyotes are rare in Rhode Island and are only found in deeply forested areas. </a:t>
            </a:r>
            <a:endParaRPr sz="4800">
              <a:solidFill>
                <a:srgbClr val="FFFFFF"/>
              </a:solidFill>
            </a:endParaRPr>
          </a:p>
        </p:txBody>
      </p:sp>
      <p:sp>
        <p:nvSpPr>
          <p:cNvPr id="447" name="Google Shape;447;p50">
            <a:hlinkClick action="ppaction://hlinksldjump" r:id="rId5"/>
          </p:cNvPr>
          <p:cNvSpPr txBox="1"/>
          <p:nvPr>
            <p:ph type="title"/>
          </p:nvPr>
        </p:nvSpPr>
        <p:spPr>
          <a:xfrm>
            <a:off x="297750" y="274650"/>
            <a:ext cx="85485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a:t>
            </a:r>
            <a:r>
              <a:rPr lang="en">
                <a:solidFill>
                  <a:srgbClr val="FFFFFF"/>
                </a:solidFill>
                <a:uFill>
                  <a:noFill/>
                </a:uFill>
                <a:hlinkClick action="ppaction://hlinksldjump" r:id="rId6">
                  <a:extLst>
                    <a:ext uri="{A12FA001-AC4F-418D-AE19-62706E023703}">
                      <ahyp:hlinkClr val="tx"/>
                    </a:ext>
                  </a:extLst>
                </a:hlinkClick>
              </a:rPr>
              <a:t>- $100 Question</a:t>
            </a:r>
            <a:endParaRPr>
              <a:solidFill>
                <a:srgbClr val="FFFFFF"/>
              </a:solidFill>
            </a:endParaRPr>
          </a:p>
        </p:txBody>
      </p:sp>
      <p:sp>
        <p:nvSpPr>
          <p:cNvPr id="448" name="Google Shape;448;p50">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449" name="Google Shape;449;p50">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53" name="Shape 453"/>
        <p:cNvGrpSpPr/>
        <p:nvPr/>
      </p:nvGrpSpPr>
      <p:grpSpPr>
        <a:xfrm>
          <a:off x="0" y="0"/>
          <a:ext cx="0" cy="0"/>
          <a:chOff x="0" y="0"/>
          <a:chExt cx="0" cy="0"/>
        </a:xfrm>
      </p:grpSpPr>
      <p:sp>
        <p:nvSpPr>
          <p:cNvPr id="454" name="Google Shape;454;p51">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1">
            <a:hlinkClick action="ppaction://hlinksldjump" r:id="rId4"/>
          </p:cNvPr>
          <p:cNvSpPr txBox="1"/>
          <p:nvPr>
            <p:ph idx="1" type="body"/>
          </p:nvPr>
        </p:nvSpPr>
        <p:spPr>
          <a:xfrm>
            <a:off x="457200" y="1481850"/>
            <a:ext cx="8229600" cy="281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False! Coyotes occupy most natural </a:t>
            </a:r>
            <a:r>
              <a:rPr lang="en" sz="4800">
                <a:solidFill>
                  <a:srgbClr val="FFFFFF"/>
                </a:solidFill>
              </a:rPr>
              <a:t>habitats</a:t>
            </a:r>
            <a:r>
              <a:rPr lang="en" sz="4800">
                <a:solidFill>
                  <a:srgbClr val="FFFFFF"/>
                </a:solidFill>
              </a:rPr>
              <a:t> and are present in most urban areas. </a:t>
            </a:r>
            <a:endParaRPr sz="4800">
              <a:solidFill>
                <a:srgbClr val="FFFFFF"/>
              </a:solidFill>
            </a:endParaRPr>
          </a:p>
          <a:p>
            <a:pPr indent="0" lvl="0" marL="0" rtl="0" algn="ctr">
              <a:spcBef>
                <a:spcPts val="0"/>
              </a:spcBef>
              <a:spcAft>
                <a:spcPts val="0"/>
              </a:spcAft>
              <a:buNone/>
            </a:pPr>
            <a:r>
              <a:t/>
            </a:r>
            <a:endParaRPr sz="4800">
              <a:solidFill>
                <a:srgbClr val="FFFFFF"/>
              </a:solidFill>
            </a:endParaRPr>
          </a:p>
        </p:txBody>
      </p:sp>
      <p:sp>
        <p:nvSpPr>
          <p:cNvPr id="456" name="Google Shape;456;p51">
            <a:hlinkClick action="ppaction://hlinksldjump" r:id="rId5"/>
          </p:cNvPr>
          <p:cNvSpPr txBox="1"/>
          <p:nvPr>
            <p:ph type="title"/>
          </p:nvPr>
        </p:nvSpPr>
        <p:spPr>
          <a:xfrm>
            <a:off x="277725" y="274650"/>
            <a:ext cx="84090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Species Monitoring</a:t>
            </a:r>
            <a:r>
              <a:rPr lang="en">
                <a:solidFill>
                  <a:srgbClr val="FFFFFF"/>
                </a:solidFill>
                <a:uFill>
                  <a:noFill/>
                </a:uFill>
                <a:hlinkClick action="ppaction://hlinksldjump" r:id="rId6">
                  <a:extLst>
                    <a:ext uri="{A12FA001-AC4F-418D-AE19-62706E023703}">
                      <ahyp:hlinkClr val="tx"/>
                    </a:ext>
                  </a:extLst>
                </a:hlinkClick>
              </a:rPr>
              <a:t> - $100 Answer</a:t>
            </a:r>
            <a:endParaRPr>
              <a:solidFill>
                <a:srgbClr val="FFFFFF"/>
              </a:solidFill>
            </a:endParaRPr>
          </a:p>
        </p:txBody>
      </p:sp>
      <p:sp>
        <p:nvSpPr>
          <p:cNvPr id="457" name="Google Shape;457;p51">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458" name="Google Shape;458;p51">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Eastern coyotes, already part wolf, showing increasingly wolflike traits -  News - providencejournal.com - Providence, RI" id="459" name="Google Shape;459;p51"/>
          <p:cNvPicPr preferRelativeResize="0"/>
          <p:nvPr/>
        </p:nvPicPr>
        <p:blipFill>
          <a:blip r:embed="rId11">
            <a:alphaModFix/>
          </a:blip>
          <a:stretch>
            <a:fillRect/>
          </a:stretch>
        </p:blipFill>
        <p:spPr>
          <a:xfrm>
            <a:off x="4725000" y="3622750"/>
            <a:ext cx="3662625" cy="2450626"/>
          </a:xfrm>
          <a:prstGeom prst="rect">
            <a:avLst/>
          </a:prstGeom>
          <a:noFill/>
          <a:ln>
            <a:noFill/>
          </a:ln>
        </p:spPr>
      </p:pic>
      <p:pic>
        <p:nvPicPr>
          <p:cNvPr descr="Rhode Island DEM warns that coyotes likely to be more visible in the coming  weeks - News - providencejournal.com - Providence, RI" id="460" name="Google Shape;460;p51"/>
          <p:cNvPicPr preferRelativeResize="0"/>
          <p:nvPr/>
        </p:nvPicPr>
        <p:blipFill>
          <a:blip r:embed="rId12">
            <a:alphaModFix/>
          </a:blip>
          <a:stretch>
            <a:fillRect/>
          </a:stretch>
        </p:blipFill>
        <p:spPr>
          <a:xfrm>
            <a:off x="1155650" y="3622753"/>
            <a:ext cx="3249600" cy="227957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64" name="Shape 464"/>
        <p:cNvGrpSpPr/>
        <p:nvPr/>
      </p:nvGrpSpPr>
      <p:grpSpPr>
        <a:xfrm>
          <a:off x="0" y="0"/>
          <a:ext cx="0" cy="0"/>
          <a:chOff x="0" y="0"/>
          <a:chExt cx="0" cy="0"/>
        </a:xfrm>
      </p:grpSpPr>
      <p:sp>
        <p:nvSpPr>
          <p:cNvPr id="465" name="Google Shape;465;p52">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2">
            <a:hlinkClick action="ppaction://hlinksldjump" r:id="rId4"/>
          </p:cNvPr>
          <p:cNvSpPr txBox="1"/>
          <p:nvPr>
            <p:ph idx="1" type="body"/>
          </p:nvPr>
        </p:nvSpPr>
        <p:spPr>
          <a:xfrm>
            <a:off x="457200" y="1024650"/>
            <a:ext cx="8229600" cy="415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How can you help the RI DEM monitor wild turkey populations?</a:t>
            </a:r>
            <a:endParaRPr sz="4800">
              <a:solidFill>
                <a:srgbClr val="FFFFFF"/>
              </a:solidFill>
            </a:endParaRPr>
          </a:p>
        </p:txBody>
      </p:sp>
      <p:sp>
        <p:nvSpPr>
          <p:cNvPr id="467" name="Google Shape;467;p52">
            <a:hlinkClick action="ppaction://hlinksldjump" r:id="rId5"/>
          </p:cNvPr>
          <p:cNvSpPr txBox="1"/>
          <p:nvPr>
            <p:ph type="title"/>
          </p:nvPr>
        </p:nvSpPr>
        <p:spPr>
          <a:xfrm>
            <a:off x="313525" y="215725"/>
            <a:ext cx="85590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a:t>
            </a:r>
            <a:r>
              <a:rPr lang="en">
                <a:solidFill>
                  <a:srgbClr val="FFFFFF"/>
                </a:solidFill>
                <a:uFill>
                  <a:noFill/>
                </a:uFill>
                <a:hlinkClick action="ppaction://hlinksldjump" r:id="rId6">
                  <a:extLst>
                    <a:ext uri="{A12FA001-AC4F-418D-AE19-62706E023703}">
                      <ahyp:hlinkClr val="tx"/>
                    </a:ext>
                  </a:extLst>
                </a:hlinkClick>
              </a:rPr>
              <a:t>- $200 Question</a:t>
            </a:r>
            <a:endParaRPr>
              <a:solidFill>
                <a:srgbClr val="FFFFFF"/>
              </a:solidFill>
            </a:endParaRPr>
          </a:p>
        </p:txBody>
      </p:sp>
      <p:sp>
        <p:nvSpPr>
          <p:cNvPr id="468" name="Google Shape;468;p52">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469" name="Google Shape;469;p52">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pic>
        <p:nvPicPr>
          <p:cNvPr descr="Wild Turkeys Expand Range; Crossbow Hunting Sought — ecoRI News" id="470" name="Google Shape;470;p52"/>
          <p:cNvPicPr preferRelativeResize="0"/>
          <p:nvPr/>
        </p:nvPicPr>
        <p:blipFill>
          <a:blip r:embed="rId8">
            <a:alphaModFix/>
          </a:blip>
          <a:stretch>
            <a:fillRect/>
          </a:stretch>
        </p:blipFill>
        <p:spPr>
          <a:xfrm>
            <a:off x="3528450" y="4389200"/>
            <a:ext cx="2590800" cy="17716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74" name="Shape 474"/>
        <p:cNvGrpSpPr/>
        <p:nvPr/>
      </p:nvGrpSpPr>
      <p:grpSpPr>
        <a:xfrm>
          <a:off x="0" y="0"/>
          <a:ext cx="0" cy="0"/>
          <a:chOff x="0" y="0"/>
          <a:chExt cx="0" cy="0"/>
        </a:xfrm>
      </p:grpSpPr>
      <p:sp>
        <p:nvSpPr>
          <p:cNvPr id="475" name="Google Shape;475;p53">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3">
            <a:hlinkClick action="ppaction://hlinksldjump" r:id="rId4"/>
          </p:cNvPr>
          <p:cNvSpPr txBox="1"/>
          <p:nvPr>
            <p:ph idx="1" type="body"/>
          </p:nvPr>
        </p:nvSpPr>
        <p:spPr>
          <a:xfrm>
            <a:off x="324175" y="1206175"/>
            <a:ext cx="8537700" cy="3356700"/>
          </a:xfrm>
          <a:prstGeom prst="rect">
            <a:avLst/>
          </a:prstGeom>
        </p:spPr>
        <p:txBody>
          <a:bodyPr anchorCtr="0" anchor="ctr" bIns="91425" lIns="91425" spcFirstLastPara="1" rIns="91425" wrap="square" tIns="91425">
            <a:noAutofit/>
          </a:bodyPr>
          <a:lstStyle/>
          <a:p>
            <a:pPr indent="-533400" lvl="0" marL="457200" rtl="0" algn="l">
              <a:spcBef>
                <a:spcPts val="0"/>
              </a:spcBef>
              <a:spcAft>
                <a:spcPts val="0"/>
              </a:spcAft>
              <a:buClr>
                <a:srgbClr val="FFFFFF"/>
              </a:buClr>
              <a:buSzPts val="4800"/>
              <a:buChar char="●"/>
            </a:pPr>
            <a:r>
              <a:rPr lang="en" sz="4800">
                <a:solidFill>
                  <a:srgbClr val="FFFFFF"/>
                </a:solidFill>
              </a:rPr>
              <a:t>Participate in the spring gobbler count</a:t>
            </a:r>
            <a:endParaRPr sz="4800">
              <a:solidFill>
                <a:srgbClr val="FFFFFF"/>
              </a:solidFill>
            </a:endParaRPr>
          </a:p>
          <a:p>
            <a:pPr indent="-533400" lvl="0" marL="457200" rtl="0" algn="l">
              <a:spcBef>
                <a:spcPts val="0"/>
              </a:spcBef>
              <a:spcAft>
                <a:spcPts val="0"/>
              </a:spcAft>
              <a:buClr>
                <a:srgbClr val="FFFFFF"/>
              </a:buClr>
              <a:buSzPts val="4800"/>
              <a:buChar char="●"/>
            </a:pPr>
            <a:r>
              <a:rPr lang="en" sz="4800">
                <a:solidFill>
                  <a:srgbClr val="FFFFFF"/>
                </a:solidFill>
              </a:rPr>
              <a:t>Citizen science observations </a:t>
            </a:r>
            <a:endParaRPr sz="4800">
              <a:solidFill>
                <a:srgbClr val="FFFFFF"/>
              </a:solidFill>
            </a:endParaRPr>
          </a:p>
        </p:txBody>
      </p:sp>
      <p:sp>
        <p:nvSpPr>
          <p:cNvPr id="477" name="Google Shape;477;p53">
            <a:hlinkClick action="ppaction://hlinksldjump" r:id="rId5"/>
          </p:cNvPr>
          <p:cNvSpPr txBox="1"/>
          <p:nvPr>
            <p:ph type="title"/>
          </p:nvPr>
        </p:nvSpPr>
        <p:spPr>
          <a:xfrm>
            <a:off x="149125" y="274650"/>
            <a:ext cx="85377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 </a:t>
            </a:r>
            <a:r>
              <a:rPr lang="en">
                <a:solidFill>
                  <a:srgbClr val="FFFFFF"/>
                </a:solidFill>
                <a:uFill>
                  <a:noFill/>
                </a:uFill>
                <a:hlinkClick action="ppaction://hlinksldjump" r:id="rId6">
                  <a:extLst>
                    <a:ext uri="{A12FA001-AC4F-418D-AE19-62706E023703}">
                      <ahyp:hlinkClr val="tx"/>
                    </a:ext>
                  </a:extLst>
                </a:hlinkClick>
              </a:rPr>
              <a:t>- $200 Answer</a:t>
            </a:r>
            <a:endParaRPr>
              <a:solidFill>
                <a:srgbClr val="FFFFFF"/>
              </a:solidFill>
            </a:endParaRPr>
          </a:p>
        </p:txBody>
      </p:sp>
      <p:sp>
        <p:nvSpPr>
          <p:cNvPr id="478" name="Google Shape;478;p53">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479" name="Google Shape;479;p53">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Wild Turkeys of Suburbia | Articles" id="480" name="Google Shape;480;p53"/>
          <p:cNvPicPr preferRelativeResize="0"/>
          <p:nvPr/>
        </p:nvPicPr>
        <p:blipFill>
          <a:blip r:embed="rId11">
            <a:alphaModFix/>
          </a:blip>
          <a:stretch>
            <a:fillRect/>
          </a:stretch>
        </p:blipFill>
        <p:spPr>
          <a:xfrm>
            <a:off x="1252125" y="4138625"/>
            <a:ext cx="3176021" cy="26704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84" name="Shape 484"/>
        <p:cNvGrpSpPr/>
        <p:nvPr/>
      </p:nvGrpSpPr>
      <p:grpSpPr>
        <a:xfrm>
          <a:off x="0" y="0"/>
          <a:ext cx="0" cy="0"/>
          <a:chOff x="0" y="0"/>
          <a:chExt cx="0" cy="0"/>
        </a:xfrm>
      </p:grpSpPr>
      <p:sp>
        <p:nvSpPr>
          <p:cNvPr id="485" name="Google Shape;485;p54">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4">
            <a:hlinkClick action="ppaction://hlinksldjump" r:id="rId4"/>
          </p:cNvPr>
          <p:cNvSpPr txBox="1"/>
          <p:nvPr>
            <p:ph idx="1" type="body"/>
          </p:nvPr>
        </p:nvSpPr>
        <p:spPr>
          <a:xfrm>
            <a:off x="457200" y="1024650"/>
            <a:ext cx="8229600" cy="344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What disease threatens deer populations? </a:t>
            </a:r>
            <a:endParaRPr sz="4800">
              <a:solidFill>
                <a:srgbClr val="FFFFFF"/>
              </a:solidFill>
            </a:endParaRPr>
          </a:p>
        </p:txBody>
      </p:sp>
      <p:sp>
        <p:nvSpPr>
          <p:cNvPr id="487" name="Google Shape;487;p54">
            <a:hlinkClick action="ppaction://hlinksldjump" r:id="rId5"/>
          </p:cNvPr>
          <p:cNvSpPr txBox="1"/>
          <p:nvPr>
            <p:ph type="title"/>
          </p:nvPr>
        </p:nvSpPr>
        <p:spPr>
          <a:xfrm>
            <a:off x="221125" y="215725"/>
            <a:ext cx="87438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a:t>
            </a:r>
            <a:r>
              <a:rPr lang="en">
                <a:solidFill>
                  <a:schemeClr val="lt1"/>
                </a:solidFill>
                <a:uFill>
                  <a:noFill/>
                </a:uFill>
                <a:hlinkClick action="ppaction://hlinksldjump" r:id="rId6">
                  <a:extLst>
                    <a:ext uri="{A12FA001-AC4F-418D-AE19-62706E023703}">
                      <ahyp:hlinkClr val="tx"/>
                    </a:ext>
                  </a:extLst>
                </a:hlinkClick>
              </a:rPr>
              <a:t> </a:t>
            </a:r>
            <a:r>
              <a:rPr lang="en">
                <a:solidFill>
                  <a:srgbClr val="FFFFFF"/>
                </a:solidFill>
                <a:uFill>
                  <a:noFill/>
                </a:uFill>
                <a:hlinkClick action="ppaction://hlinksldjump" r:id="rId7">
                  <a:extLst>
                    <a:ext uri="{A12FA001-AC4F-418D-AE19-62706E023703}">
                      <ahyp:hlinkClr val="tx"/>
                    </a:ext>
                  </a:extLst>
                </a:hlinkClick>
              </a:rPr>
              <a:t>- $300 Question</a:t>
            </a:r>
            <a:endParaRPr>
              <a:solidFill>
                <a:srgbClr val="FFFFFF"/>
              </a:solidFill>
            </a:endParaRPr>
          </a:p>
        </p:txBody>
      </p:sp>
      <p:sp>
        <p:nvSpPr>
          <p:cNvPr id="488" name="Google Shape;488;p54">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489" name="Google Shape;489;p54">
            <a:hlinkClick action="ppaction://hlinkshowjump?jump=nextslide"/>
          </p:cNvPr>
          <p:cNvPicPr preferRelativeResize="0"/>
          <p:nvPr/>
        </p:nvPicPr>
        <p:blipFill>
          <a:blip r:embed="rId8">
            <a:alphaModFix/>
          </a:blip>
          <a:stretch>
            <a:fillRect/>
          </a:stretch>
        </p:blipFill>
        <p:spPr>
          <a:xfrm>
            <a:off x="8439325" y="6075575"/>
            <a:ext cx="609600" cy="609600"/>
          </a:xfrm>
          <a:prstGeom prst="rect">
            <a:avLst/>
          </a:prstGeom>
          <a:noFill/>
          <a:ln>
            <a:noFill/>
          </a:ln>
        </p:spPr>
      </p:pic>
      <p:pic>
        <p:nvPicPr>
          <p:cNvPr descr="Deer Hunting in Rhode Island" id="490" name="Google Shape;490;p54"/>
          <p:cNvPicPr preferRelativeResize="0"/>
          <p:nvPr/>
        </p:nvPicPr>
        <p:blipFill>
          <a:blip r:embed="rId9">
            <a:alphaModFix/>
          </a:blip>
          <a:stretch>
            <a:fillRect/>
          </a:stretch>
        </p:blipFill>
        <p:spPr>
          <a:xfrm>
            <a:off x="3072400" y="3714000"/>
            <a:ext cx="3206445" cy="21493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94" name="Shape 494"/>
        <p:cNvGrpSpPr/>
        <p:nvPr/>
      </p:nvGrpSpPr>
      <p:grpSpPr>
        <a:xfrm>
          <a:off x="0" y="0"/>
          <a:ext cx="0" cy="0"/>
          <a:chOff x="0" y="0"/>
          <a:chExt cx="0" cy="0"/>
        </a:xfrm>
      </p:grpSpPr>
      <p:sp>
        <p:nvSpPr>
          <p:cNvPr id="495" name="Google Shape;495;p55">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5">
            <a:hlinkClick action="ppaction://hlinksldjump" r:id="rId4"/>
          </p:cNvPr>
          <p:cNvSpPr txBox="1"/>
          <p:nvPr>
            <p:ph idx="1" type="body"/>
          </p:nvPr>
        </p:nvSpPr>
        <p:spPr>
          <a:xfrm>
            <a:off x="475900" y="1355075"/>
            <a:ext cx="7536300" cy="38058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4800">
                <a:solidFill>
                  <a:srgbClr val="FFFFFF"/>
                </a:solidFill>
              </a:rPr>
              <a:t>Chronic Wasting Disease (CWD)</a:t>
            </a:r>
            <a:endParaRPr sz="4800">
              <a:solidFill>
                <a:srgbClr val="FFFFFF"/>
              </a:solidFill>
            </a:endParaRPr>
          </a:p>
        </p:txBody>
      </p:sp>
      <p:sp>
        <p:nvSpPr>
          <p:cNvPr id="497" name="Google Shape;497;p55">
            <a:hlinkClick action="ppaction://hlinksldjump" r:id="rId5"/>
          </p:cNvPr>
          <p:cNvSpPr txBox="1"/>
          <p:nvPr>
            <p:ph type="title"/>
          </p:nvPr>
        </p:nvSpPr>
        <p:spPr>
          <a:xfrm>
            <a:off x="351025" y="197475"/>
            <a:ext cx="84840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a:t>
            </a:r>
            <a:r>
              <a:rPr lang="en">
                <a:solidFill>
                  <a:srgbClr val="FFFFFF"/>
                </a:solidFill>
                <a:uFill>
                  <a:noFill/>
                </a:uFill>
                <a:hlinkClick action="ppaction://hlinksldjump" r:id="rId6">
                  <a:extLst>
                    <a:ext uri="{A12FA001-AC4F-418D-AE19-62706E023703}">
                      <ahyp:hlinkClr val="tx"/>
                    </a:ext>
                  </a:extLst>
                </a:hlinkClick>
              </a:rPr>
              <a:t>- $300 Answer</a:t>
            </a:r>
            <a:endParaRPr>
              <a:solidFill>
                <a:srgbClr val="FFFFFF"/>
              </a:solidFill>
            </a:endParaRPr>
          </a:p>
        </p:txBody>
      </p:sp>
      <p:sp>
        <p:nvSpPr>
          <p:cNvPr id="498" name="Google Shape;498;p55">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499" name="Google Shape;499;p55">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03" name="Shape 503"/>
        <p:cNvGrpSpPr/>
        <p:nvPr/>
      </p:nvGrpSpPr>
      <p:grpSpPr>
        <a:xfrm>
          <a:off x="0" y="0"/>
          <a:ext cx="0" cy="0"/>
          <a:chOff x="0" y="0"/>
          <a:chExt cx="0" cy="0"/>
        </a:xfrm>
      </p:grpSpPr>
      <p:sp>
        <p:nvSpPr>
          <p:cNvPr id="504" name="Google Shape;504;p56">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6">
            <a:hlinkClick action="ppaction://hlinksldjump" r:id="rId4"/>
          </p:cNvPr>
          <p:cNvSpPr txBox="1"/>
          <p:nvPr>
            <p:ph idx="1" type="body"/>
          </p:nvPr>
        </p:nvSpPr>
        <p:spPr>
          <a:xfrm>
            <a:off x="589925" y="1024650"/>
            <a:ext cx="80970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True or False: Bobcats and black bears are Species of Greatest Conservation Need in Rhode Island. </a:t>
            </a:r>
            <a:endParaRPr sz="4800">
              <a:solidFill>
                <a:srgbClr val="FFFFFF"/>
              </a:solidFill>
            </a:endParaRPr>
          </a:p>
        </p:txBody>
      </p:sp>
      <p:sp>
        <p:nvSpPr>
          <p:cNvPr id="506" name="Google Shape;506;p56">
            <a:hlinkClick action="ppaction://hlinksldjump" r:id="rId5"/>
          </p:cNvPr>
          <p:cNvSpPr txBox="1"/>
          <p:nvPr>
            <p:ph type="title"/>
          </p:nvPr>
        </p:nvSpPr>
        <p:spPr>
          <a:xfrm>
            <a:off x="138400" y="274650"/>
            <a:ext cx="88617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a:t>
            </a:r>
            <a:r>
              <a:rPr lang="en">
                <a:solidFill>
                  <a:srgbClr val="FFFFFF"/>
                </a:solidFill>
                <a:uFill>
                  <a:noFill/>
                </a:uFill>
                <a:hlinkClick action="ppaction://hlinksldjump" r:id="rId6">
                  <a:extLst>
                    <a:ext uri="{A12FA001-AC4F-418D-AE19-62706E023703}">
                      <ahyp:hlinkClr val="tx"/>
                    </a:ext>
                  </a:extLst>
                </a:hlinkClick>
              </a:rPr>
              <a:t> - $400 Question</a:t>
            </a:r>
            <a:endParaRPr>
              <a:solidFill>
                <a:srgbClr val="FFFFFF"/>
              </a:solidFill>
            </a:endParaRPr>
          </a:p>
        </p:txBody>
      </p:sp>
      <p:sp>
        <p:nvSpPr>
          <p:cNvPr id="507" name="Google Shape;507;p56">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508" name="Google Shape;508;p56">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81" name="Shape 81"/>
        <p:cNvGrpSpPr/>
        <p:nvPr/>
      </p:nvGrpSpPr>
      <p:grpSpPr>
        <a:xfrm>
          <a:off x="0" y="0"/>
          <a:ext cx="0" cy="0"/>
          <a:chOff x="0" y="0"/>
          <a:chExt cx="0" cy="0"/>
        </a:xfrm>
      </p:grpSpPr>
      <p:sp>
        <p:nvSpPr>
          <p:cNvPr id="82" name="Google Shape;82;p12">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Who is responsible for establishing both the Duck Stamp Act and the Pittman-Robertson Act?</a:t>
            </a:r>
            <a:endParaRPr sz="4800">
              <a:solidFill>
                <a:srgbClr val="FFFFFF"/>
              </a:solidFill>
            </a:endParaRPr>
          </a:p>
        </p:txBody>
      </p:sp>
      <p:sp>
        <p:nvSpPr>
          <p:cNvPr id="84" name="Google Shape;84;p12">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lt1"/>
                </a:solidFill>
              </a:rPr>
              <a:t>Conservation History</a:t>
            </a:r>
            <a:r>
              <a:rPr lang="en" sz="3600">
                <a:solidFill>
                  <a:srgbClr val="FFFFFF"/>
                </a:solidFill>
                <a:uFill>
                  <a:noFill/>
                </a:uFill>
                <a:hlinkClick action="ppaction://hlinksldjump" r:id="rId6">
                  <a:extLst>
                    <a:ext uri="{A12FA001-AC4F-418D-AE19-62706E023703}">
                      <ahyp:hlinkClr val="tx"/>
                    </a:ext>
                  </a:extLst>
                </a:hlinkClick>
              </a:rPr>
              <a:t>- $200 Question</a:t>
            </a:r>
            <a:endParaRPr sz="3600">
              <a:solidFill>
                <a:srgbClr val="FFFFFF"/>
              </a:solidFill>
            </a:endParaRPr>
          </a:p>
        </p:txBody>
      </p:sp>
      <p:sp>
        <p:nvSpPr>
          <p:cNvPr id="85" name="Google Shape;85;p12">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86" name="Google Shape;86;p12">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12" name="Shape 512"/>
        <p:cNvGrpSpPr/>
        <p:nvPr/>
      </p:nvGrpSpPr>
      <p:grpSpPr>
        <a:xfrm>
          <a:off x="0" y="0"/>
          <a:ext cx="0" cy="0"/>
          <a:chOff x="0" y="0"/>
          <a:chExt cx="0" cy="0"/>
        </a:xfrm>
      </p:grpSpPr>
      <p:sp>
        <p:nvSpPr>
          <p:cNvPr id="513" name="Google Shape;513;p57">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7">
            <a:hlinkClick action="ppaction://hlinksldjump" r:id="rId4"/>
          </p:cNvPr>
          <p:cNvSpPr txBox="1"/>
          <p:nvPr>
            <p:ph idx="1" type="body"/>
          </p:nvPr>
        </p:nvSpPr>
        <p:spPr>
          <a:xfrm>
            <a:off x="884875" y="1193200"/>
            <a:ext cx="7416300" cy="230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True!</a:t>
            </a:r>
            <a:endParaRPr sz="4800">
              <a:solidFill>
                <a:srgbClr val="FFFFFF"/>
              </a:solidFill>
            </a:endParaRPr>
          </a:p>
        </p:txBody>
      </p:sp>
      <p:sp>
        <p:nvSpPr>
          <p:cNvPr id="515" name="Google Shape;515;p57">
            <a:hlinkClick action="ppaction://hlinksldjump" r:id="rId5"/>
          </p:cNvPr>
          <p:cNvSpPr txBox="1"/>
          <p:nvPr>
            <p:ph type="title"/>
          </p:nvPr>
        </p:nvSpPr>
        <p:spPr>
          <a:xfrm>
            <a:off x="478225"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a:t>
            </a:r>
            <a:r>
              <a:rPr lang="en">
                <a:solidFill>
                  <a:srgbClr val="FFFFFF"/>
                </a:solidFill>
                <a:uFill>
                  <a:noFill/>
                </a:uFill>
                <a:hlinkClick action="ppaction://hlinksldjump" r:id="rId6">
                  <a:extLst>
                    <a:ext uri="{A12FA001-AC4F-418D-AE19-62706E023703}">
                      <ahyp:hlinkClr val="tx"/>
                    </a:ext>
                  </a:extLst>
                </a:hlinkClick>
              </a:rPr>
              <a:t>- $400 Answer</a:t>
            </a:r>
            <a:endParaRPr>
              <a:solidFill>
                <a:srgbClr val="FFFFFF"/>
              </a:solidFill>
            </a:endParaRPr>
          </a:p>
        </p:txBody>
      </p:sp>
      <p:sp>
        <p:nvSpPr>
          <p:cNvPr id="516" name="Google Shape;516;p57">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517" name="Google Shape;517;p57">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Black Bear | Defenders of Wildlife" id="518" name="Google Shape;518;p57"/>
          <p:cNvPicPr preferRelativeResize="0"/>
          <p:nvPr/>
        </p:nvPicPr>
        <p:blipFill>
          <a:blip r:embed="rId11">
            <a:alphaModFix/>
          </a:blip>
          <a:stretch>
            <a:fillRect/>
          </a:stretch>
        </p:blipFill>
        <p:spPr>
          <a:xfrm>
            <a:off x="990250" y="3286775"/>
            <a:ext cx="3804900" cy="2282940"/>
          </a:xfrm>
          <a:prstGeom prst="rect">
            <a:avLst/>
          </a:prstGeom>
          <a:noFill/>
          <a:ln>
            <a:noFill/>
          </a:ln>
        </p:spPr>
      </p:pic>
      <p:pic>
        <p:nvPicPr>
          <p:cNvPr descr="Ruth Platner: Bobcats In Charlestown - Charlestown Citizens Alliance" id="519" name="Google Shape;519;p57"/>
          <p:cNvPicPr preferRelativeResize="0"/>
          <p:nvPr/>
        </p:nvPicPr>
        <p:blipFill>
          <a:blip r:embed="rId12">
            <a:alphaModFix/>
          </a:blip>
          <a:stretch>
            <a:fillRect/>
          </a:stretch>
        </p:blipFill>
        <p:spPr>
          <a:xfrm>
            <a:off x="5140850" y="3286775"/>
            <a:ext cx="2633650" cy="25491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23" name="Shape 523"/>
        <p:cNvGrpSpPr/>
        <p:nvPr/>
      </p:nvGrpSpPr>
      <p:grpSpPr>
        <a:xfrm>
          <a:off x="0" y="0"/>
          <a:ext cx="0" cy="0"/>
          <a:chOff x="0" y="0"/>
          <a:chExt cx="0" cy="0"/>
        </a:xfrm>
      </p:grpSpPr>
      <p:sp>
        <p:nvSpPr>
          <p:cNvPr id="524" name="Google Shape;524;p58">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8">
            <a:hlinkClick action="ppaction://hlinksldjump" r:id="rId4"/>
          </p:cNvPr>
          <p:cNvSpPr txBox="1"/>
          <p:nvPr>
            <p:ph idx="1" type="body"/>
          </p:nvPr>
        </p:nvSpPr>
        <p:spPr>
          <a:xfrm>
            <a:off x="4308450" y="1024650"/>
            <a:ext cx="43782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Name one way we study bobcat or black bear populations. </a:t>
            </a:r>
            <a:endParaRPr sz="4800">
              <a:solidFill>
                <a:srgbClr val="FFFFFF"/>
              </a:solidFill>
            </a:endParaRPr>
          </a:p>
        </p:txBody>
      </p:sp>
      <p:sp>
        <p:nvSpPr>
          <p:cNvPr id="526" name="Google Shape;526;p58">
            <a:hlinkClick action="ppaction://hlinksldjump" r:id="rId5"/>
          </p:cNvPr>
          <p:cNvSpPr txBox="1"/>
          <p:nvPr>
            <p:ph type="title"/>
          </p:nvPr>
        </p:nvSpPr>
        <p:spPr>
          <a:xfrm>
            <a:off x="367075" y="274650"/>
            <a:ext cx="84519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a:t>
            </a:r>
            <a:r>
              <a:rPr lang="en">
                <a:solidFill>
                  <a:srgbClr val="FFFFFF"/>
                </a:solidFill>
                <a:uFill>
                  <a:noFill/>
                </a:uFill>
                <a:hlinkClick action="ppaction://hlinksldjump" r:id="rId6">
                  <a:extLst>
                    <a:ext uri="{A12FA001-AC4F-418D-AE19-62706E023703}">
                      <ahyp:hlinkClr val="tx"/>
                    </a:ext>
                  </a:extLst>
                </a:hlinkClick>
              </a:rPr>
              <a:t>- $500 Question</a:t>
            </a:r>
            <a:endParaRPr>
              <a:solidFill>
                <a:srgbClr val="FFFFFF"/>
              </a:solidFill>
            </a:endParaRPr>
          </a:p>
        </p:txBody>
      </p:sp>
      <p:sp>
        <p:nvSpPr>
          <p:cNvPr id="527" name="Google Shape;527;p58">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528" name="Google Shape;528;p58">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pic>
        <p:nvPicPr>
          <p:cNvPr descr="Ruth Platner: Bobcats In Charlestown - Charlestown Citizens Alliance" id="529" name="Google Shape;529;p58"/>
          <p:cNvPicPr preferRelativeResize="0"/>
          <p:nvPr/>
        </p:nvPicPr>
        <p:blipFill rotWithShape="1">
          <a:blip r:embed="rId8">
            <a:alphaModFix/>
          </a:blip>
          <a:srcRect b="0" l="21596" r="18194" t="0"/>
          <a:stretch/>
        </p:blipFill>
        <p:spPr>
          <a:xfrm>
            <a:off x="927025" y="1769825"/>
            <a:ext cx="3033975" cy="2236300"/>
          </a:xfrm>
          <a:prstGeom prst="rect">
            <a:avLst/>
          </a:prstGeom>
          <a:noFill/>
          <a:ln>
            <a:noFill/>
          </a:ln>
        </p:spPr>
      </p:pic>
      <p:pic>
        <p:nvPicPr>
          <p:cNvPr descr="Progressive Charlestown: DEM offers advice on how to deal with black bears" id="530" name="Google Shape;530;p58"/>
          <p:cNvPicPr preferRelativeResize="0"/>
          <p:nvPr/>
        </p:nvPicPr>
        <p:blipFill>
          <a:blip r:embed="rId9">
            <a:alphaModFix/>
          </a:blip>
          <a:stretch>
            <a:fillRect/>
          </a:stretch>
        </p:blipFill>
        <p:spPr>
          <a:xfrm>
            <a:off x="927025" y="4006125"/>
            <a:ext cx="3139325" cy="2354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34" name="Shape 534"/>
        <p:cNvGrpSpPr/>
        <p:nvPr/>
      </p:nvGrpSpPr>
      <p:grpSpPr>
        <a:xfrm>
          <a:off x="0" y="0"/>
          <a:ext cx="0" cy="0"/>
          <a:chOff x="0" y="0"/>
          <a:chExt cx="0" cy="0"/>
        </a:xfrm>
      </p:grpSpPr>
      <p:sp>
        <p:nvSpPr>
          <p:cNvPr id="535" name="Google Shape;535;p59">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9">
            <a:hlinkClick action="ppaction://hlinksldjump" r:id="rId4"/>
          </p:cNvPr>
          <p:cNvSpPr txBox="1"/>
          <p:nvPr>
            <p:ph idx="1" type="body"/>
          </p:nvPr>
        </p:nvSpPr>
        <p:spPr>
          <a:xfrm>
            <a:off x="225425" y="1411763"/>
            <a:ext cx="5484300" cy="46473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sz="4800">
                <a:solidFill>
                  <a:srgbClr val="FFFFFF"/>
                </a:solidFill>
              </a:rPr>
              <a:t>Black bears:</a:t>
            </a:r>
            <a:endParaRPr sz="4800">
              <a:solidFill>
                <a:srgbClr val="FFFFFF"/>
              </a:solidFill>
            </a:endParaRPr>
          </a:p>
          <a:p>
            <a:pPr indent="-533400" lvl="0" marL="457200" rtl="0" algn="l">
              <a:spcBef>
                <a:spcPts val="0"/>
              </a:spcBef>
              <a:spcAft>
                <a:spcPts val="0"/>
              </a:spcAft>
              <a:buClr>
                <a:srgbClr val="FFFFFF"/>
              </a:buClr>
              <a:buSzPts val="4800"/>
              <a:buChar char="●"/>
            </a:pPr>
            <a:r>
              <a:rPr lang="en" sz="4800">
                <a:solidFill>
                  <a:srgbClr val="FFFFFF"/>
                </a:solidFill>
              </a:rPr>
              <a:t>Trail cameras</a:t>
            </a:r>
            <a:endParaRPr sz="4800">
              <a:solidFill>
                <a:srgbClr val="FFFFFF"/>
              </a:solidFill>
            </a:endParaRPr>
          </a:p>
          <a:p>
            <a:pPr indent="-533400" lvl="0" marL="457200" rtl="0" algn="l">
              <a:spcBef>
                <a:spcPts val="0"/>
              </a:spcBef>
              <a:spcAft>
                <a:spcPts val="0"/>
              </a:spcAft>
              <a:buClr>
                <a:srgbClr val="FFFFFF"/>
              </a:buClr>
              <a:buSzPts val="4800"/>
              <a:buChar char="●"/>
            </a:pPr>
            <a:r>
              <a:rPr lang="en" sz="4800">
                <a:solidFill>
                  <a:srgbClr val="FFFFFF"/>
                </a:solidFill>
              </a:rPr>
              <a:t>Hair samples</a:t>
            </a:r>
            <a:endParaRPr sz="4800">
              <a:solidFill>
                <a:srgbClr val="FFFFFF"/>
              </a:solidFill>
            </a:endParaRPr>
          </a:p>
          <a:p>
            <a:pPr indent="0" lvl="0" marL="914400" rtl="0" algn="l">
              <a:spcBef>
                <a:spcPts val="0"/>
              </a:spcBef>
              <a:spcAft>
                <a:spcPts val="0"/>
              </a:spcAft>
              <a:buNone/>
            </a:pPr>
            <a:r>
              <a:rPr lang="en" sz="4800">
                <a:solidFill>
                  <a:srgbClr val="FFFFFF"/>
                </a:solidFill>
              </a:rPr>
              <a:t>Bobcats:</a:t>
            </a:r>
            <a:endParaRPr sz="4800">
              <a:solidFill>
                <a:srgbClr val="FFFFFF"/>
              </a:solidFill>
            </a:endParaRPr>
          </a:p>
          <a:p>
            <a:pPr indent="-533400" lvl="0" marL="457200" rtl="0" algn="l">
              <a:spcBef>
                <a:spcPts val="0"/>
              </a:spcBef>
              <a:spcAft>
                <a:spcPts val="0"/>
              </a:spcAft>
              <a:buClr>
                <a:srgbClr val="FFFFFF"/>
              </a:buClr>
              <a:buSzPts val="4800"/>
              <a:buChar char="●"/>
            </a:pPr>
            <a:r>
              <a:rPr lang="en" sz="4800">
                <a:solidFill>
                  <a:srgbClr val="FFFFFF"/>
                </a:solidFill>
              </a:rPr>
              <a:t>Trail cameras</a:t>
            </a:r>
            <a:endParaRPr sz="4800">
              <a:solidFill>
                <a:srgbClr val="FFFFFF"/>
              </a:solidFill>
            </a:endParaRPr>
          </a:p>
          <a:p>
            <a:pPr indent="-533400" lvl="0" marL="457200" rtl="0" algn="l">
              <a:spcBef>
                <a:spcPts val="0"/>
              </a:spcBef>
              <a:spcAft>
                <a:spcPts val="0"/>
              </a:spcAft>
              <a:buClr>
                <a:srgbClr val="FFFFFF"/>
              </a:buClr>
              <a:buSzPts val="4800"/>
              <a:buChar char="●"/>
            </a:pPr>
            <a:r>
              <a:rPr lang="en" sz="4800">
                <a:solidFill>
                  <a:srgbClr val="FFFFFF"/>
                </a:solidFill>
              </a:rPr>
              <a:t>GPS collars</a:t>
            </a:r>
            <a:endParaRPr sz="4800">
              <a:solidFill>
                <a:srgbClr val="FFFFFF"/>
              </a:solidFill>
            </a:endParaRPr>
          </a:p>
          <a:p>
            <a:pPr indent="0" lvl="0" marL="457200" rtl="0" algn="ctr">
              <a:spcBef>
                <a:spcPts val="0"/>
              </a:spcBef>
              <a:spcAft>
                <a:spcPts val="0"/>
              </a:spcAft>
              <a:buNone/>
            </a:pPr>
            <a:r>
              <a:t/>
            </a:r>
            <a:endParaRPr sz="4800">
              <a:solidFill>
                <a:srgbClr val="FFFFFF"/>
              </a:solidFill>
            </a:endParaRPr>
          </a:p>
        </p:txBody>
      </p:sp>
      <p:sp>
        <p:nvSpPr>
          <p:cNvPr id="537" name="Google Shape;537;p59">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Species Monitoring</a:t>
            </a:r>
            <a:r>
              <a:rPr lang="en">
                <a:solidFill>
                  <a:srgbClr val="FFFFFF"/>
                </a:solidFill>
                <a:uFill>
                  <a:noFill/>
                </a:uFill>
                <a:hlinkClick action="ppaction://hlinksldjump" r:id="rId6">
                  <a:extLst>
                    <a:ext uri="{A12FA001-AC4F-418D-AE19-62706E023703}">
                      <ahyp:hlinkClr val="tx"/>
                    </a:ext>
                  </a:extLst>
                </a:hlinkClick>
              </a:rPr>
              <a:t> - $500 Answer</a:t>
            </a:r>
            <a:endParaRPr>
              <a:solidFill>
                <a:srgbClr val="FFFFFF"/>
              </a:solidFill>
            </a:endParaRPr>
          </a:p>
        </p:txBody>
      </p:sp>
      <p:sp>
        <p:nvSpPr>
          <p:cNvPr id="538" name="Google Shape;538;p59">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539" name="Google Shape;539;p59">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HC800A Hunting Trail Camera HD 1080P 12MP IR Wildlife Scouting Cam Night  Vision | eBay" id="540" name="Google Shape;540;p59"/>
          <p:cNvPicPr preferRelativeResize="0"/>
          <p:nvPr/>
        </p:nvPicPr>
        <p:blipFill>
          <a:blip r:embed="rId11">
            <a:alphaModFix/>
          </a:blip>
          <a:stretch>
            <a:fillRect/>
          </a:stretch>
        </p:blipFill>
        <p:spPr>
          <a:xfrm>
            <a:off x="4972300" y="1116650"/>
            <a:ext cx="2216425" cy="2216425"/>
          </a:xfrm>
          <a:prstGeom prst="rect">
            <a:avLst/>
          </a:prstGeom>
          <a:noFill/>
          <a:ln>
            <a:noFill/>
          </a:ln>
        </p:spPr>
      </p:pic>
      <p:pic>
        <p:nvPicPr>
          <p:cNvPr descr="CT wildlife biologists seek help retrieving bobcat tracking collars -  Hartford Courant" id="541" name="Google Shape;541;p59"/>
          <p:cNvPicPr preferRelativeResize="0"/>
          <p:nvPr/>
        </p:nvPicPr>
        <p:blipFill>
          <a:blip r:embed="rId12">
            <a:alphaModFix/>
          </a:blip>
          <a:stretch>
            <a:fillRect/>
          </a:stretch>
        </p:blipFill>
        <p:spPr>
          <a:xfrm>
            <a:off x="6452375" y="3333075"/>
            <a:ext cx="2234425" cy="243755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45" name="Shape 545"/>
        <p:cNvGrpSpPr/>
        <p:nvPr/>
      </p:nvGrpSpPr>
      <p:grpSpPr>
        <a:xfrm>
          <a:off x="0" y="0"/>
          <a:ext cx="0" cy="0"/>
          <a:chOff x="0" y="0"/>
          <a:chExt cx="0" cy="0"/>
        </a:xfrm>
      </p:grpSpPr>
      <p:sp>
        <p:nvSpPr>
          <p:cNvPr id="546" name="Google Shape;546;p60">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0">
            <a:hlinkClick action="ppaction://hlinksldjump" r:id="rId4"/>
          </p:cNvPr>
          <p:cNvSpPr txBox="1"/>
          <p:nvPr>
            <p:ph idx="1" type="body"/>
          </p:nvPr>
        </p:nvSpPr>
        <p:spPr>
          <a:xfrm>
            <a:off x="457200" y="2730225"/>
            <a:ext cx="8229600" cy="321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uFill>
                  <a:noFill/>
                </a:uFill>
                <a:hlinkClick action="ppaction://hlinksldjump" r:id="rId5">
                  <a:extLst>
                    <a:ext uri="{A12FA001-AC4F-418D-AE19-62706E023703}">
                      <ahyp:hlinkClr val="tx"/>
                    </a:ext>
                  </a:extLst>
                </a:hlinkClick>
              </a:rPr>
              <a:t>Topic: </a:t>
            </a:r>
            <a:r>
              <a:rPr lang="en" sz="4800">
                <a:solidFill>
                  <a:srgbClr val="FFFFFF"/>
                </a:solidFill>
              </a:rPr>
              <a:t>Principles of Conservation</a:t>
            </a:r>
            <a:endParaRPr sz="4800">
              <a:solidFill>
                <a:srgbClr val="FFFFFF"/>
              </a:solidFill>
            </a:endParaRPr>
          </a:p>
        </p:txBody>
      </p:sp>
      <p:sp>
        <p:nvSpPr>
          <p:cNvPr id="548" name="Google Shape;548;p60">
            <a:hlinkClick action="ppaction://hlinksldjump" r:id="rId6"/>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uFill>
                  <a:noFill/>
                </a:uFill>
                <a:hlinkClick action="ppaction://hlinksldjump" r:id="rId7">
                  <a:extLst>
                    <a:ext uri="{A12FA001-AC4F-418D-AE19-62706E023703}">
                      <ahyp:hlinkClr val="tx"/>
                    </a:ext>
                  </a:extLst>
                </a:hlinkClick>
              </a:rPr>
              <a:t>FINAL</a:t>
            </a:r>
            <a:endParaRPr>
              <a:solidFill>
                <a:srgbClr val="FFFFFF"/>
              </a:solidFill>
            </a:endParaRPr>
          </a:p>
        </p:txBody>
      </p:sp>
      <p:sp>
        <p:nvSpPr>
          <p:cNvPr id="549" name="Google Shape;549;p60">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t>
            </a:r>
            <a:r>
              <a:rPr lang="en" sz="1800">
                <a:solidFill>
                  <a:srgbClr val="FFFF00"/>
                </a:solidFill>
                <a:latin typeface="Trebuchet MS"/>
                <a:ea typeface="Trebuchet MS"/>
                <a:cs typeface="Trebuchet MS"/>
                <a:sym typeface="Trebuchet MS"/>
              </a:rPr>
              <a:t>question</a:t>
            </a:r>
            <a:endParaRPr sz="1800">
              <a:solidFill>
                <a:srgbClr val="FFFF00"/>
              </a:solidFill>
              <a:latin typeface="Trebuchet MS"/>
              <a:ea typeface="Trebuchet MS"/>
              <a:cs typeface="Trebuchet MS"/>
              <a:sym typeface="Trebuchet MS"/>
            </a:endParaRPr>
          </a:p>
        </p:txBody>
      </p:sp>
      <p:pic>
        <p:nvPicPr>
          <p:cNvPr id="550" name="Google Shape;550;p60">
            <a:hlinkClick action="ppaction://hlinkshowjump?jump=nextslide"/>
          </p:cNvPr>
          <p:cNvPicPr preferRelativeResize="0"/>
          <p:nvPr/>
        </p:nvPicPr>
        <p:blipFill>
          <a:blip r:embed="rId8">
            <a:alphaModFix/>
          </a:blip>
          <a:stretch>
            <a:fillRect/>
          </a:stretch>
        </p:blipFill>
        <p:spPr>
          <a:xfrm>
            <a:off x="8439325" y="6075575"/>
            <a:ext cx="609600" cy="609600"/>
          </a:xfrm>
          <a:prstGeom prst="rect">
            <a:avLst/>
          </a:prstGeom>
          <a:noFill/>
          <a:ln>
            <a:noFill/>
          </a:ln>
        </p:spPr>
      </p:pic>
      <p:pic>
        <p:nvPicPr>
          <p:cNvPr id="551" name="Google Shape;551;p60">
            <a:hlinkClick action="ppaction://hlinksldjump" r:id="rId9"/>
          </p:cNvPr>
          <p:cNvPicPr preferRelativeResize="0"/>
          <p:nvPr/>
        </p:nvPicPr>
        <p:blipFill>
          <a:blip r:embed="rId10">
            <a:alphaModFix/>
          </a:blip>
          <a:stretch>
            <a:fillRect/>
          </a:stretch>
        </p:blipFill>
        <p:spPr>
          <a:xfrm>
            <a:off x="1727163" y="967097"/>
            <a:ext cx="5731725" cy="17023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55" name="Shape 555"/>
        <p:cNvGrpSpPr/>
        <p:nvPr/>
      </p:nvGrpSpPr>
      <p:grpSpPr>
        <a:xfrm>
          <a:off x="0" y="0"/>
          <a:ext cx="0" cy="0"/>
          <a:chOff x="0" y="0"/>
          <a:chExt cx="0" cy="0"/>
        </a:xfrm>
      </p:grpSpPr>
      <p:sp>
        <p:nvSpPr>
          <p:cNvPr id="556" name="Google Shape;556;p61">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61">
            <a:hlinkClick action="ppaction://hlinksldjump" r:id="rId4"/>
          </p:cNvPr>
          <p:cNvSpPr txBox="1"/>
          <p:nvPr>
            <p:ph idx="1" type="body"/>
          </p:nvPr>
        </p:nvSpPr>
        <p:spPr>
          <a:xfrm>
            <a:off x="457200" y="1024650"/>
            <a:ext cx="8229600" cy="321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Identify one of the seven principles of the North American Model of Wildlife Conservation. </a:t>
            </a:r>
            <a:endParaRPr sz="4800">
              <a:solidFill>
                <a:srgbClr val="FFFFFF"/>
              </a:solidFill>
            </a:endParaRPr>
          </a:p>
        </p:txBody>
      </p:sp>
      <p:sp>
        <p:nvSpPr>
          <p:cNvPr id="558" name="Google Shape;558;p61">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uFill>
                  <a:noFill/>
                </a:uFill>
                <a:hlinkClick action="ppaction://hlinksldjump" r:id="rId6">
                  <a:extLst>
                    <a:ext uri="{A12FA001-AC4F-418D-AE19-62706E023703}">
                      <ahyp:hlinkClr val="tx"/>
                    </a:ext>
                  </a:extLst>
                </a:hlinkClick>
              </a:rPr>
              <a:t>Final Jeopardy Question</a:t>
            </a:r>
            <a:endParaRPr>
              <a:solidFill>
                <a:srgbClr val="FFFFFF"/>
              </a:solidFill>
            </a:endParaRPr>
          </a:p>
        </p:txBody>
      </p:sp>
      <p:sp>
        <p:nvSpPr>
          <p:cNvPr id="559" name="Google Shape;559;p61">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560" name="Google Shape;560;p61">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pic>
        <p:nvPicPr>
          <p:cNvPr descr="U.S. Fish and Wildlife Service seeks public comments on rare species  conservation plan | NewsChannel 3-12" id="561" name="Google Shape;561;p61"/>
          <p:cNvPicPr preferRelativeResize="0"/>
          <p:nvPr/>
        </p:nvPicPr>
        <p:blipFill>
          <a:blip r:embed="rId8">
            <a:alphaModFix/>
          </a:blip>
          <a:stretch>
            <a:fillRect/>
          </a:stretch>
        </p:blipFill>
        <p:spPr>
          <a:xfrm>
            <a:off x="2717875" y="4108500"/>
            <a:ext cx="3750300" cy="21126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65" name="Shape 565"/>
        <p:cNvGrpSpPr/>
        <p:nvPr/>
      </p:nvGrpSpPr>
      <p:grpSpPr>
        <a:xfrm>
          <a:off x="0" y="0"/>
          <a:ext cx="0" cy="0"/>
          <a:chOff x="0" y="0"/>
          <a:chExt cx="0" cy="0"/>
        </a:xfrm>
      </p:grpSpPr>
      <p:sp>
        <p:nvSpPr>
          <p:cNvPr id="566" name="Google Shape;566;p62">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2">
            <a:hlinkClick action="ppaction://hlinksldjump" r:id="rId4"/>
          </p:cNvPr>
          <p:cNvSpPr txBox="1"/>
          <p:nvPr>
            <p:ph idx="1" type="body"/>
          </p:nvPr>
        </p:nvSpPr>
        <p:spPr>
          <a:xfrm>
            <a:off x="478225" y="1235350"/>
            <a:ext cx="8229600" cy="4921800"/>
          </a:xfrm>
          <a:prstGeom prst="rect">
            <a:avLst/>
          </a:prstGeom>
        </p:spPr>
        <p:txBody>
          <a:bodyPr anchorCtr="0" anchor="ctr" bIns="91425" lIns="91425" spcFirstLastPara="1" rIns="91425" wrap="square" tIns="91425">
            <a:noAutofit/>
          </a:bodyPr>
          <a:lstStyle/>
          <a:p>
            <a:pPr indent="-431800" lvl="0" marL="457200" rtl="0" algn="l">
              <a:spcBef>
                <a:spcPts val="0"/>
              </a:spcBef>
              <a:spcAft>
                <a:spcPts val="0"/>
              </a:spcAft>
              <a:buClr>
                <a:srgbClr val="FFFFFF"/>
              </a:buClr>
              <a:buSzPts val="3200"/>
              <a:buChar char="●"/>
            </a:pPr>
            <a:r>
              <a:rPr lang="en">
                <a:solidFill>
                  <a:srgbClr val="FFFFFF"/>
                </a:solidFill>
              </a:rPr>
              <a:t>Wildlife is a public resource</a:t>
            </a:r>
            <a:endParaRPr>
              <a:solidFill>
                <a:srgbClr val="FFFFFF"/>
              </a:solidFill>
            </a:endParaRPr>
          </a:p>
          <a:p>
            <a:pPr indent="-431800" lvl="0" marL="457200" rtl="0" algn="l">
              <a:spcBef>
                <a:spcPts val="0"/>
              </a:spcBef>
              <a:spcAft>
                <a:spcPts val="0"/>
              </a:spcAft>
              <a:buClr>
                <a:srgbClr val="FFFFFF"/>
              </a:buClr>
              <a:buSzPts val="3200"/>
              <a:buChar char="●"/>
            </a:pPr>
            <a:r>
              <a:rPr lang="en">
                <a:solidFill>
                  <a:srgbClr val="FFFFFF"/>
                </a:solidFill>
              </a:rPr>
              <a:t>Markets for game are eliminated</a:t>
            </a:r>
            <a:endParaRPr>
              <a:solidFill>
                <a:srgbClr val="FFFFFF"/>
              </a:solidFill>
            </a:endParaRPr>
          </a:p>
          <a:p>
            <a:pPr indent="-431800" lvl="0" marL="457200" rtl="0" algn="l">
              <a:spcBef>
                <a:spcPts val="0"/>
              </a:spcBef>
              <a:spcAft>
                <a:spcPts val="0"/>
              </a:spcAft>
              <a:buClr>
                <a:srgbClr val="FFFFFF"/>
              </a:buClr>
              <a:buSzPts val="3200"/>
              <a:buChar char="●"/>
            </a:pPr>
            <a:r>
              <a:rPr lang="en">
                <a:solidFill>
                  <a:srgbClr val="FFFFFF"/>
                </a:solidFill>
              </a:rPr>
              <a:t>Allocation of wildlife by law</a:t>
            </a:r>
            <a:endParaRPr>
              <a:solidFill>
                <a:srgbClr val="FFFFFF"/>
              </a:solidFill>
            </a:endParaRPr>
          </a:p>
          <a:p>
            <a:pPr indent="-431800" lvl="0" marL="457200" rtl="0" algn="l">
              <a:spcBef>
                <a:spcPts val="0"/>
              </a:spcBef>
              <a:spcAft>
                <a:spcPts val="0"/>
              </a:spcAft>
              <a:buClr>
                <a:srgbClr val="FFFFFF"/>
              </a:buClr>
              <a:buSzPts val="3200"/>
              <a:buChar char="●"/>
            </a:pPr>
            <a:r>
              <a:rPr lang="en">
                <a:solidFill>
                  <a:srgbClr val="FFFFFF"/>
                </a:solidFill>
              </a:rPr>
              <a:t>Wildlife can only be killed for a legitimate purpose</a:t>
            </a:r>
            <a:endParaRPr>
              <a:solidFill>
                <a:srgbClr val="FFFFFF"/>
              </a:solidFill>
            </a:endParaRPr>
          </a:p>
          <a:p>
            <a:pPr indent="-431800" lvl="0" marL="457200" rtl="0" algn="l">
              <a:spcBef>
                <a:spcPts val="0"/>
              </a:spcBef>
              <a:spcAft>
                <a:spcPts val="0"/>
              </a:spcAft>
              <a:buClr>
                <a:srgbClr val="FFFFFF"/>
              </a:buClr>
              <a:buSzPts val="3200"/>
              <a:buChar char="●"/>
            </a:pPr>
            <a:r>
              <a:rPr lang="en">
                <a:solidFill>
                  <a:srgbClr val="FFFFFF"/>
                </a:solidFill>
              </a:rPr>
              <a:t>Wildlife species are considered an international resource</a:t>
            </a:r>
            <a:endParaRPr>
              <a:solidFill>
                <a:srgbClr val="FFFFFF"/>
              </a:solidFill>
            </a:endParaRPr>
          </a:p>
          <a:p>
            <a:pPr indent="-431800" lvl="0" marL="457200" rtl="0" algn="l">
              <a:spcBef>
                <a:spcPts val="0"/>
              </a:spcBef>
              <a:spcAft>
                <a:spcPts val="0"/>
              </a:spcAft>
              <a:buClr>
                <a:srgbClr val="FFFFFF"/>
              </a:buClr>
              <a:buSzPts val="3200"/>
              <a:buChar char="●"/>
            </a:pPr>
            <a:r>
              <a:rPr lang="en">
                <a:solidFill>
                  <a:srgbClr val="FFFFFF"/>
                </a:solidFill>
              </a:rPr>
              <a:t>Science is the proper tool for </a:t>
            </a:r>
            <a:r>
              <a:rPr lang="en">
                <a:solidFill>
                  <a:srgbClr val="FFFFFF"/>
                </a:solidFill>
              </a:rPr>
              <a:t>discharge</a:t>
            </a:r>
            <a:r>
              <a:rPr lang="en">
                <a:solidFill>
                  <a:srgbClr val="FFFFFF"/>
                </a:solidFill>
              </a:rPr>
              <a:t> of wildlife policy</a:t>
            </a:r>
            <a:endParaRPr>
              <a:solidFill>
                <a:srgbClr val="FFFFFF"/>
              </a:solidFill>
            </a:endParaRPr>
          </a:p>
          <a:p>
            <a:pPr indent="-431800" lvl="0" marL="457200" rtl="0" algn="l">
              <a:spcBef>
                <a:spcPts val="0"/>
              </a:spcBef>
              <a:spcAft>
                <a:spcPts val="0"/>
              </a:spcAft>
              <a:buClr>
                <a:srgbClr val="FFFFFF"/>
              </a:buClr>
              <a:buSzPts val="3200"/>
              <a:buChar char="●"/>
            </a:pPr>
            <a:r>
              <a:rPr lang="en">
                <a:solidFill>
                  <a:srgbClr val="FFFFFF"/>
                </a:solidFill>
              </a:rPr>
              <a:t>The democracy of hunting</a:t>
            </a:r>
            <a:endParaRPr>
              <a:solidFill>
                <a:srgbClr val="FFFFFF"/>
              </a:solidFill>
            </a:endParaRPr>
          </a:p>
        </p:txBody>
      </p:sp>
      <p:sp>
        <p:nvSpPr>
          <p:cNvPr id="568" name="Google Shape;568;p62">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uFill>
                  <a:noFill/>
                </a:uFill>
                <a:hlinkClick action="ppaction://hlinksldjump" r:id="rId6">
                  <a:extLst>
                    <a:ext uri="{A12FA001-AC4F-418D-AE19-62706E023703}">
                      <ahyp:hlinkClr val="tx"/>
                    </a:ext>
                  </a:extLst>
                </a:hlinkClick>
              </a:rPr>
              <a:t>Final Jeopardy Answer</a:t>
            </a:r>
            <a:endParaRPr>
              <a:solidFill>
                <a:srgbClr val="FFFFFF"/>
              </a:solidFill>
            </a:endParaRPr>
          </a:p>
        </p:txBody>
      </p:sp>
      <p:sp>
        <p:nvSpPr>
          <p:cNvPr id="569" name="Google Shape;569;p62">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570" name="Google Shape;570;p62">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90" name="Shape 90"/>
        <p:cNvGrpSpPr/>
        <p:nvPr/>
      </p:nvGrpSpPr>
      <p:grpSpPr>
        <a:xfrm>
          <a:off x="0" y="0"/>
          <a:ext cx="0" cy="0"/>
          <a:chOff x="0" y="0"/>
          <a:chExt cx="0" cy="0"/>
        </a:xfrm>
      </p:grpSpPr>
      <p:sp>
        <p:nvSpPr>
          <p:cNvPr id="91" name="Google Shape;91;p13">
            <a:hlinkClick action="ppaction://hlinksldjump" r:id="rId3"/>
          </p:cNvPr>
          <p:cNvSpPr/>
          <p:nvPr/>
        </p:nvSpPr>
        <p:spPr>
          <a:xfrm>
            <a:off x="0" y="8"/>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a:hlinkClick action="ppaction://hlinksldjump" r:id="rId4"/>
          </p:cNvPr>
          <p:cNvSpPr txBox="1"/>
          <p:nvPr>
            <p:ph idx="1" type="body"/>
          </p:nvPr>
        </p:nvSpPr>
        <p:spPr>
          <a:xfrm>
            <a:off x="4165075" y="1514700"/>
            <a:ext cx="4842000" cy="45444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3800">
                <a:solidFill>
                  <a:srgbClr val="FFFFFF"/>
                </a:solidFill>
              </a:rPr>
              <a:t>President Franklin D. Roosevelt signed the Duck Stamp Act in 1934 and the Pittman-Robertson Act in 1937.</a:t>
            </a:r>
            <a:endParaRPr sz="3800">
              <a:solidFill>
                <a:srgbClr val="FFFFFF"/>
              </a:solidFill>
            </a:endParaRPr>
          </a:p>
          <a:p>
            <a:pPr indent="0" lvl="0" marL="0" rtl="0" algn="ctr">
              <a:spcBef>
                <a:spcPts val="0"/>
              </a:spcBef>
              <a:spcAft>
                <a:spcPts val="0"/>
              </a:spcAft>
              <a:buNone/>
            </a:pPr>
            <a:r>
              <a:t/>
            </a:r>
            <a:endParaRPr sz="4000">
              <a:solidFill>
                <a:srgbClr val="FFFFFF"/>
              </a:solidFill>
            </a:endParaRPr>
          </a:p>
        </p:txBody>
      </p:sp>
      <p:sp>
        <p:nvSpPr>
          <p:cNvPr id="93" name="Google Shape;93;p13">
            <a:hlinkClick action="ppaction://hlinksldjump" r:id="rId5"/>
          </p:cNvPr>
          <p:cNvSpPr txBox="1"/>
          <p:nvPr>
            <p:ph type="title"/>
          </p:nvPr>
        </p:nvSpPr>
        <p:spPr>
          <a:xfrm>
            <a:off x="681025" y="3325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lt1"/>
                </a:solidFill>
              </a:rPr>
              <a:t>Conservation History</a:t>
            </a:r>
            <a:r>
              <a:rPr lang="en" sz="3600">
                <a:solidFill>
                  <a:schemeClr val="lt1"/>
                </a:solidFill>
                <a:uFill>
                  <a:noFill/>
                </a:uFill>
                <a:hlinkClick action="ppaction://hlinksldjump" r:id="rId6">
                  <a:extLst>
                    <a:ext uri="{A12FA001-AC4F-418D-AE19-62706E023703}">
                      <ahyp:hlinkClr val="tx"/>
                    </a:ext>
                  </a:extLst>
                </a:hlinkClick>
              </a:rPr>
              <a:t> </a:t>
            </a:r>
            <a:r>
              <a:rPr lang="en" sz="3600">
                <a:solidFill>
                  <a:srgbClr val="FFFFFF"/>
                </a:solidFill>
                <a:uFill>
                  <a:noFill/>
                </a:uFill>
                <a:hlinkClick action="ppaction://hlinksldjump" r:id="rId7">
                  <a:extLst>
                    <a:ext uri="{A12FA001-AC4F-418D-AE19-62706E023703}">
                      <ahyp:hlinkClr val="tx"/>
                    </a:ext>
                  </a:extLst>
                </a:hlinkClick>
              </a:rPr>
              <a:t>- $200 Answer</a:t>
            </a:r>
            <a:endParaRPr sz="3600">
              <a:solidFill>
                <a:srgbClr val="FFFFFF"/>
              </a:solidFill>
            </a:endParaRPr>
          </a:p>
        </p:txBody>
      </p:sp>
      <p:sp>
        <p:nvSpPr>
          <p:cNvPr id="94" name="Google Shape;94;p13">
            <a:hlinkClick action="ppaction://hlinksldjump" r:id="rId8"/>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9">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95" name="Google Shape;95;p13">
            <a:hlinkClick action="ppaction://hlinksldjump" r:id="rId10"/>
          </p:cNvPr>
          <p:cNvPicPr preferRelativeResize="0"/>
          <p:nvPr/>
        </p:nvPicPr>
        <p:blipFill>
          <a:blip r:embed="rId11">
            <a:alphaModFix/>
          </a:blip>
          <a:stretch>
            <a:fillRect/>
          </a:stretch>
        </p:blipFill>
        <p:spPr>
          <a:xfrm>
            <a:off x="8484100" y="6059075"/>
            <a:ext cx="609600" cy="609600"/>
          </a:xfrm>
          <a:prstGeom prst="rect">
            <a:avLst/>
          </a:prstGeom>
          <a:noFill/>
          <a:ln>
            <a:noFill/>
          </a:ln>
        </p:spPr>
      </p:pic>
      <p:pic>
        <p:nvPicPr>
          <p:cNvPr descr="An original press photo of President Franklin Delano Roosevelt on 8 June  1936 at the White House preparing speeches for his 1936 Dust Bowl trip  during his first presidential term" id="96" name="Google Shape;96;p13"/>
          <p:cNvPicPr preferRelativeResize="0"/>
          <p:nvPr/>
        </p:nvPicPr>
        <p:blipFill>
          <a:blip r:embed="rId12">
            <a:alphaModFix/>
          </a:blip>
          <a:stretch>
            <a:fillRect/>
          </a:stretch>
        </p:blipFill>
        <p:spPr>
          <a:xfrm>
            <a:off x="422575" y="1827850"/>
            <a:ext cx="4132000" cy="320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00" name="Shape 100"/>
        <p:cNvGrpSpPr/>
        <p:nvPr/>
      </p:nvGrpSpPr>
      <p:grpSpPr>
        <a:xfrm>
          <a:off x="0" y="0"/>
          <a:ext cx="0" cy="0"/>
          <a:chOff x="0" y="0"/>
          <a:chExt cx="0" cy="0"/>
        </a:xfrm>
      </p:grpSpPr>
      <p:sp>
        <p:nvSpPr>
          <p:cNvPr id="101" name="Google Shape;101;p14">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a:hlinkClick action="ppaction://hlinksldjump" r:id="rId4"/>
          </p:cNvPr>
          <p:cNvSpPr txBox="1"/>
          <p:nvPr>
            <p:ph idx="1" type="body"/>
          </p:nvPr>
        </p:nvSpPr>
        <p:spPr>
          <a:xfrm>
            <a:off x="478225" y="1664913"/>
            <a:ext cx="8229600" cy="370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Name a species that has successfully returned to Rhode Island. </a:t>
            </a:r>
            <a:endParaRPr sz="4800">
              <a:solidFill>
                <a:srgbClr val="FFFFFF"/>
              </a:solidFill>
            </a:endParaRPr>
          </a:p>
        </p:txBody>
      </p:sp>
      <p:sp>
        <p:nvSpPr>
          <p:cNvPr id="103" name="Google Shape;103;p14">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lt1"/>
                </a:solidFill>
              </a:rPr>
              <a:t>Conservation History </a:t>
            </a:r>
            <a:r>
              <a:rPr lang="en" sz="3600">
                <a:solidFill>
                  <a:srgbClr val="FFFFFF"/>
                </a:solidFill>
                <a:uFill>
                  <a:noFill/>
                </a:uFill>
                <a:hlinkClick action="ppaction://hlinksldjump" r:id="rId6">
                  <a:extLst>
                    <a:ext uri="{A12FA001-AC4F-418D-AE19-62706E023703}">
                      <ahyp:hlinkClr val="tx"/>
                    </a:ext>
                  </a:extLst>
                </a:hlinkClick>
              </a:rPr>
              <a:t>- $300 Question</a:t>
            </a:r>
            <a:endParaRPr sz="3600">
              <a:solidFill>
                <a:srgbClr val="FFFFFF"/>
              </a:solidFill>
            </a:endParaRPr>
          </a:p>
        </p:txBody>
      </p:sp>
      <p:sp>
        <p:nvSpPr>
          <p:cNvPr id="104" name="Google Shape;104;p14">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105" name="Google Shape;105;p14">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09" name="Shape 109"/>
        <p:cNvGrpSpPr/>
        <p:nvPr/>
      </p:nvGrpSpPr>
      <p:grpSpPr>
        <a:xfrm>
          <a:off x="0" y="0"/>
          <a:ext cx="0" cy="0"/>
          <a:chOff x="0" y="0"/>
          <a:chExt cx="0" cy="0"/>
        </a:xfrm>
      </p:grpSpPr>
      <p:sp>
        <p:nvSpPr>
          <p:cNvPr id="110" name="Google Shape;110;p15">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a:hlinkClick action="ppaction://hlinksldjump" r:id="rId4"/>
          </p:cNvPr>
          <p:cNvSpPr txBox="1"/>
          <p:nvPr>
            <p:ph idx="1" type="body"/>
          </p:nvPr>
        </p:nvSpPr>
        <p:spPr>
          <a:xfrm>
            <a:off x="4530775" y="996125"/>
            <a:ext cx="4386300" cy="4921800"/>
          </a:xfrm>
          <a:prstGeom prst="rect">
            <a:avLst/>
          </a:prstGeom>
        </p:spPr>
        <p:txBody>
          <a:bodyPr anchorCtr="0" anchor="ctr" bIns="91425" lIns="91425" spcFirstLastPara="1" rIns="91425" wrap="square" tIns="91425">
            <a:noAutofit/>
          </a:bodyPr>
          <a:lstStyle/>
          <a:p>
            <a:pPr indent="-533400" lvl="0" marL="457200" rtl="0" algn="ctr">
              <a:spcBef>
                <a:spcPts val="0"/>
              </a:spcBef>
              <a:spcAft>
                <a:spcPts val="0"/>
              </a:spcAft>
              <a:buClr>
                <a:srgbClr val="FFFFFF"/>
              </a:buClr>
              <a:buSzPts val="4800"/>
              <a:buChar char="●"/>
            </a:pPr>
            <a:r>
              <a:rPr lang="en" sz="4800">
                <a:solidFill>
                  <a:srgbClr val="FFFFFF"/>
                </a:solidFill>
              </a:rPr>
              <a:t>Black Bears</a:t>
            </a:r>
            <a:endParaRPr sz="4800">
              <a:solidFill>
                <a:srgbClr val="FFFFFF"/>
              </a:solidFill>
            </a:endParaRPr>
          </a:p>
          <a:p>
            <a:pPr indent="-533400" lvl="0" marL="457200" rtl="0" algn="ctr">
              <a:spcBef>
                <a:spcPts val="0"/>
              </a:spcBef>
              <a:spcAft>
                <a:spcPts val="0"/>
              </a:spcAft>
              <a:buClr>
                <a:srgbClr val="FFFFFF"/>
              </a:buClr>
              <a:buSzPts val="4800"/>
              <a:buChar char="●"/>
            </a:pPr>
            <a:r>
              <a:rPr lang="en" sz="4800">
                <a:solidFill>
                  <a:srgbClr val="FFFFFF"/>
                </a:solidFill>
              </a:rPr>
              <a:t>Beavers</a:t>
            </a:r>
            <a:endParaRPr sz="4800">
              <a:solidFill>
                <a:srgbClr val="FFFFFF"/>
              </a:solidFill>
            </a:endParaRPr>
          </a:p>
        </p:txBody>
      </p:sp>
      <p:sp>
        <p:nvSpPr>
          <p:cNvPr id="112" name="Google Shape;112;p15">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lt1"/>
                </a:solidFill>
              </a:rPr>
              <a:t>Conservation History</a:t>
            </a:r>
            <a:r>
              <a:rPr lang="en" sz="3700">
                <a:solidFill>
                  <a:srgbClr val="FFFFFF"/>
                </a:solidFill>
                <a:uFill>
                  <a:noFill/>
                </a:uFill>
                <a:hlinkClick action="ppaction://hlinksldjump" r:id="rId6">
                  <a:extLst>
                    <a:ext uri="{A12FA001-AC4F-418D-AE19-62706E023703}">
                      <ahyp:hlinkClr val="tx"/>
                    </a:ext>
                  </a:extLst>
                </a:hlinkClick>
              </a:rPr>
              <a:t>- $300 Answer</a:t>
            </a:r>
            <a:endParaRPr sz="3700">
              <a:solidFill>
                <a:srgbClr val="FFFFFF"/>
              </a:solidFill>
            </a:endParaRPr>
          </a:p>
        </p:txBody>
      </p:sp>
      <p:sp>
        <p:nvSpPr>
          <p:cNvPr id="113" name="Google Shape;113;p15">
            <a:hlinkClick action="ppaction://hlinksldjump" r:id="rId7"/>
          </p:cNvPr>
          <p:cNvSpPr txBox="1"/>
          <p:nvPr/>
        </p:nvSpPr>
        <p:spPr>
          <a:xfrm>
            <a:off x="4821475" y="6059067"/>
            <a:ext cx="38049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ldjump" r:id="rId8">
                  <a:extLst>
                    <a:ext uri="{A12FA001-AC4F-418D-AE19-62706E023703}">
                      <ahyp:hlinkClr val="tx"/>
                    </a:ext>
                  </a:extLst>
                </a:hlinkClick>
              </a:rPr>
              <a:t>Click to return to Jeopardy Board</a:t>
            </a:r>
            <a:endParaRPr sz="1800">
              <a:solidFill>
                <a:srgbClr val="FFFF00"/>
              </a:solidFill>
              <a:latin typeface="Trebuchet MS"/>
              <a:ea typeface="Trebuchet MS"/>
              <a:cs typeface="Trebuchet MS"/>
              <a:sym typeface="Trebuchet MS"/>
            </a:endParaRPr>
          </a:p>
        </p:txBody>
      </p:sp>
      <p:pic>
        <p:nvPicPr>
          <p:cNvPr id="114" name="Google Shape;114;p15">
            <a:hlinkClick action="ppaction://hlinksldjump" r:id="rId9"/>
          </p:cNvPr>
          <p:cNvPicPr preferRelativeResize="0"/>
          <p:nvPr/>
        </p:nvPicPr>
        <p:blipFill>
          <a:blip r:embed="rId10">
            <a:alphaModFix/>
          </a:blip>
          <a:stretch>
            <a:fillRect/>
          </a:stretch>
        </p:blipFill>
        <p:spPr>
          <a:xfrm>
            <a:off x="8484100" y="6059075"/>
            <a:ext cx="609600" cy="609600"/>
          </a:xfrm>
          <a:prstGeom prst="rect">
            <a:avLst/>
          </a:prstGeom>
          <a:noFill/>
          <a:ln>
            <a:noFill/>
          </a:ln>
        </p:spPr>
      </p:pic>
      <p:pic>
        <p:nvPicPr>
          <p:cNvPr descr="RIDEM, Division of Fish &amp; Wildlife, Wildlife Factsheet, Beavers" id="115" name="Google Shape;115;p15"/>
          <p:cNvPicPr preferRelativeResize="0"/>
          <p:nvPr/>
        </p:nvPicPr>
        <p:blipFill rotWithShape="1">
          <a:blip r:embed="rId11">
            <a:alphaModFix/>
          </a:blip>
          <a:srcRect b="6935" l="0" r="0" t="7227"/>
          <a:stretch/>
        </p:blipFill>
        <p:spPr>
          <a:xfrm>
            <a:off x="427113" y="3882425"/>
            <a:ext cx="4143125" cy="2786238"/>
          </a:xfrm>
          <a:prstGeom prst="rect">
            <a:avLst/>
          </a:prstGeom>
          <a:noFill/>
          <a:ln>
            <a:noFill/>
          </a:ln>
        </p:spPr>
      </p:pic>
      <p:pic>
        <p:nvPicPr>
          <p:cNvPr id="116" name="Google Shape;116;p15"/>
          <p:cNvPicPr preferRelativeResize="0"/>
          <p:nvPr/>
        </p:nvPicPr>
        <p:blipFill>
          <a:blip r:embed="rId12">
            <a:alphaModFix/>
          </a:blip>
          <a:stretch>
            <a:fillRect/>
          </a:stretch>
        </p:blipFill>
        <p:spPr>
          <a:xfrm>
            <a:off x="713704" y="1116351"/>
            <a:ext cx="3466527" cy="2674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20" name="Shape 120"/>
        <p:cNvGrpSpPr/>
        <p:nvPr/>
      </p:nvGrpSpPr>
      <p:grpSpPr>
        <a:xfrm>
          <a:off x="0" y="0"/>
          <a:ext cx="0" cy="0"/>
          <a:chOff x="0" y="0"/>
          <a:chExt cx="0" cy="0"/>
        </a:xfrm>
      </p:grpSpPr>
      <p:sp>
        <p:nvSpPr>
          <p:cNvPr id="121" name="Google Shape;121;p16">
            <a:hlinkClick action="ppaction://hlinksldjump" r:id="rId3"/>
          </p:cNvPr>
          <p:cNvSpPr/>
          <p:nvPr/>
        </p:nvSpPr>
        <p:spPr>
          <a:xfrm>
            <a:off x="21025" y="28033"/>
            <a:ext cx="9144000" cy="6858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a:hlinkClick action="ppaction://hlinksldjump" r:id="rId4"/>
          </p:cNvPr>
          <p:cNvSpPr txBox="1"/>
          <p:nvPr>
            <p:ph idx="1" type="body"/>
          </p:nvPr>
        </p:nvSpPr>
        <p:spPr>
          <a:xfrm>
            <a:off x="457200" y="1024650"/>
            <a:ext cx="8229600" cy="49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What process contributed to the overharvest of waterfowl and other birds in the 1800s? </a:t>
            </a:r>
            <a:endParaRPr sz="4800">
              <a:solidFill>
                <a:srgbClr val="FFFFFF"/>
              </a:solidFill>
            </a:endParaRPr>
          </a:p>
        </p:txBody>
      </p:sp>
      <p:sp>
        <p:nvSpPr>
          <p:cNvPr id="123" name="Google Shape;123;p16">
            <a:hlinkClick action="ppaction://hlinksldjump" r:id="rId5"/>
          </p:cNvPr>
          <p:cNvSpPr txBox="1"/>
          <p:nvPr>
            <p:ph type="title"/>
          </p:nvPr>
        </p:nvSpPr>
        <p:spPr>
          <a:xfrm>
            <a:off x="457200" y="274645"/>
            <a:ext cx="8229600" cy="75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lt1"/>
                </a:solidFill>
              </a:rPr>
              <a:t>Conservation History</a:t>
            </a:r>
            <a:r>
              <a:rPr lang="en" sz="3600">
                <a:solidFill>
                  <a:srgbClr val="FFFFFF"/>
                </a:solidFill>
                <a:uFill>
                  <a:noFill/>
                </a:uFill>
                <a:hlinkClick action="ppaction://hlinksldjump" r:id="rId6">
                  <a:extLst>
                    <a:ext uri="{A12FA001-AC4F-418D-AE19-62706E023703}">
                      <ahyp:hlinkClr val="tx"/>
                    </a:ext>
                  </a:extLst>
                </a:hlinkClick>
              </a:rPr>
              <a:t> - $400 Question</a:t>
            </a:r>
            <a:endParaRPr sz="3600">
              <a:solidFill>
                <a:srgbClr val="FFFFFF"/>
              </a:solidFill>
            </a:endParaRPr>
          </a:p>
        </p:txBody>
      </p:sp>
      <p:sp>
        <p:nvSpPr>
          <p:cNvPr id="124" name="Google Shape;124;p16">
            <a:hlinkClick action="ppaction://hlinkshowjump?jump=nextslide"/>
          </p:cNvPr>
          <p:cNvSpPr txBox="1"/>
          <p:nvPr/>
        </p:nvSpPr>
        <p:spPr>
          <a:xfrm>
            <a:off x="6000675" y="6005367"/>
            <a:ext cx="27600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uFill>
                  <a:noFill/>
                </a:uFill>
                <a:latin typeface="Trebuchet MS"/>
                <a:ea typeface="Trebuchet MS"/>
                <a:cs typeface="Trebuchet MS"/>
                <a:sym typeface="Trebuchet MS"/>
                <a:hlinkClick action="ppaction://hlinkshowjump?jump=nextslide">
                  <a:extLst>
                    <a:ext uri="{A12FA001-AC4F-418D-AE19-62706E023703}">
                      <ahyp:hlinkClr val="tx"/>
                    </a:ext>
                  </a:extLst>
                </a:hlinkClick>
              </a:rPr>
              <a:t>Click to see answer</a:t>
            </a:r>
            <a:endParaRPr sz="1800">
              <a:solidFill>
                <a:srgbClr val="FFFF00"/>
              </a:solidFill>
              <a:latin typeface="Trebuchet MS"/>
              <a:ea typeface="Trebuchet MS"/>
              <a:cs typeface="Trebuchet MS"/>
              <a:sym typeface="Trebuchet MS"/>
            </a:endParaRPr>
          </a:p>
        </p:txBody>
      </p:sp>
      <p:pic>
        <p:nvPicPr>
          <p:cNvPr id="125" name="Google Shape;125;p16">
            <a:hlinkClick action="ppaction://hlinkshowjump?jump=nextslide"/>
          </p:cNvPr>
          <p:cNvPicPr preferRelativeResize="0"/>
          <p:nvPr/>
        </p:nvPicPr>
        <p:blipFill>
          <a:blip r:embed="rId7">
            <a:alphaModFix/>
          </a:blip>
          <a:stretch>
            <a:fillRect/>
          </a:stretch>
        </p:blipFill>
        <p:spPr>
          <a:xfrm>
            <a:off x="8439325" y="6075575"/>
            <a:ext cx="609600" cy="60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