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0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7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9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779" y="292584"/>
            <a:ext cx="6980161" cy="48049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>[PARK NAME] [BUFFER/RAIN GARDEN] PLANTS PHOTO GUIDE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45880" y="3153163"/>
            <a:ext cx="2556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3782" y="9317348"/>
            <a:ext cx="6287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etc. …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45" y="5006857"/>
            <a:ext cx="1777407" cy="187234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47" y="7169565"/>
            <a:ext cx="1777407" cy="187234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103" y="7169565"/>
            <a:ext cx="1777407" cy="187234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45" y="7169566"/>
            <a:ext cx="1777407" cy="1872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18"/>
          <a:stretch/>
        </p:blipFill>
        <p:spPr>
          <a:xfrm rot="16200000">
            <a:off x="2266192" y="4113110"/>
            <a:ext cx="1868531" cy="3663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0"/>
          <a:stretch/>
        </p:blipFill>
        <p:spPr>
          <a:xfrm>
            <a:off x="1357347" y="972062"/>
            <a:ext cx="2409111" cy="3751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3" r="13611"/>
          <a:stretch/>
        </p:blipFill>
        <p:spPr>
          <a:xfrm rot="16200000">
            <a:off x="4490837" y="2283314"/>
            <a:ext cx="1813913" cy="30667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3" r="13611"/>
          <a:stretch/>
        </p:blipFill>
        <p:spPr>
          <a:xfrm rot="16200000">
            <a:off x="4490835" y="343641"/>
            <a:ext cx="1813913" cy="306672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6200000">
            <a:off x="-116075" y="5479521"/>
            <a:ext cx="2096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06129" y="7711187"/>
            <a:ext cx="20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4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779" y="281295"/>
            <a:ext cx="6980161" cy="480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[PARK NAME] [BUFFER/RAIN GARDEN] PLANTS PHOTO GUIDE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77" y="801595"/>
            <a:ext cx="1777407" cy="1872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44" y="801595"/>
            <a:ext cx="1777407" cy="1872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97" y="801596"/>
            <a:ext cx="1777407" cy="18723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96" y="2917618"/>
            <a:ext cx="1777407" cy="18723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87" y="5030552"/>
            <a:ext cx="1777407" cy="18723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43" y="5030552"/>
            <a:ext cx="1777407" cy="18723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96" y="5030553"/>
            <a:ext cx="1777407" cy="18723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87" y="7157451"/>
            <a:ext cx="1777407" cy="187234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18"/>
          <a:stretch/>
        </p:blipFill>
        <p:spPr>
          <a:xfrm rot="16200000">
            <a:off x="2263864" y="2023875"/>
            <a:ext cx="1868531" cy="36636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18"/>
          <a:stretch/>
        </p:blipFill>
        <p:spPr>
          <a:xfrm rot="16200000">
            <a:off x="4156218" y="6259897"/>
            <a:ext cx="1868531" cy="36636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3782" y="9317348"/>
            <a:ext cx="6287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etc. …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16075" y="5479521"/>
            <a:ext cx="2096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06129" y="7711187"/>
            <a:ext cx="20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16076" y="1227575"/>
            <a:ext cx="2096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06130" y="3459241"/>
            <a:ext cx="20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  <a:endParaRPr lang="en-US" b="1" dirty="0" smtClean="0"/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08237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118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[PARK NAME] [BUFFER/RAIN GARDEN] PLANTS PHOTO GUIDE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[PARK NAME] [BUFFER/RAIN GARDEN] PLANTS PHOTO GUIDE</dc:title>
  <dc:creator>NEMOStudent</dc:creator>
  <cp:lastModifiedBy>NEMOStudent</cp:lastModifiedBy>
  <cp:revision>11</cp:revision>
  <cp:lastPrinted>2018-08-29T14:30:25Z</cp:lastPrinted>
  <dcterms:created xsi:type="dcterms:W3CDTF">2018-08-22T16:24:58Z</dcterms:created>
  <dcterms:modified xsi:type="dcterms:W3CDTF">2018-08-29T14:30:34Z</dcterms:modified>
</cp:coreProperties>
</file>