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3" autoAdjust="0"/>
    <p:restoredTop sz="94660"/>
  </p:normalViewPr>
  <p:slideViewPr>
    <p:cSldViewPr snapToGrid="0">
      <p:cViewPr varScale="1">
        <p:scale>
          <a:sx n="85" d="100"/>
          <a:sy n="85" d="100"/>
        </p:scale>
        <p:origin x="26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E17E-0DD2-468D-A839-E3846FEC3A02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F7EA-8B24-4049-875C-C7AA79CF1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4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E17E-0DD2-468D-A839-E3846FEC3A02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F7EA-8B24-4049-875C-C7AA79CF1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46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E17E-0DD2-468D-A839-E3846FEC3A02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F7EA-8B24-4049-875C-C7AA79CF1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040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E17E-0DD2-468D-A839-E3846FEC3A02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F7EA-8B24-4049-875C-C7AA79CF1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103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E17E-0DD2-468D-A839-E3846FEC3A02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F7EA-8B24-4049-875C-C7AA79CF1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81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E17E-0DD2-468D-A839-E3846FEC3A02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F7EA-8B24-4049-875C-C7AA79CF1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154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E17E-0DD2-468D-A839-E3846FEC3A02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F7EA-8B24-4049-875C-C7AA79CF1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70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E17E-0DD2-468D-A839-E3846FEC3A02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F7EA-8B24-4049-875C-C7AA79CF1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5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E17E-0DD2-468D-A839-E3846FEC3A02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F7EA-8B24-4049-875C-C7AA79CF1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21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E17E-0DD2-468D-A839-E3846FEC3A02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F7EA-8B24-4049-875C-C7AA79CF1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9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E17E-0DD2-468D-A839-E3846FEC3A02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F7EA-8B24-4049-875C-C7AA79CF1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0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AE17E-0DD2-468D-A839-E3846FEC3A02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6F7EA-8B24-4049-875C-C7AA79CF1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26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 rot="16200000">
            <a:off x="-239532" y="5058411"/>
            <a:ext cx="1872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COMMON NAME</a:t>
            </a:r>
          </a:p>
          <a:p>
            <a:r>
              <a:rPr lang="en-US" sz="1400" i="1" dirty="0" smtClean="0"/>
              <a:t>Scientific name</a:t>
            </a:r>
            <a:endParaRPr lang="en-US" sz="1400" i="1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-239532" y="2348832"/>
            <a:ext cx="1872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COMMON NAME</a:t>
            </a:r>
          </a:p>
          <a:p>
            <a:r>
              <a:rPr lang="en-US" sz="1400" i="1" dirty="0" smtClean="0"/>
              <a:t>Scientific name</a:t>
            </a:r>
            <a:endParaRPr lang="en-US" sz="1400" i="1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239532" y="7791889"/>
            <a:ext cx="1872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COMMON NAME</a:t>
            </a:r>
          </a:p>
          <a:p>
            <a:r>
              <a:rPr lang="en-US" sz="1400" i="1" dirty="0" smtClean="0"/>
              <a:t>Scientific name</a:t>
            </a:r>
            <a:endParaRPr lang="en-US" sz="14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989027" y="9446127"/>
            <a:ext cx="62835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>
                <a:solidFill>
                  <a:schemeClr val="bg2">
                    <a:lumMod val="75000"/>
                  </a:schemeClr>
                </a:solidFill>
              </a:rPr>
              <a:t>Room for image credits and Creative Commons licenses if necessary. Image use can be requested from plant nursery websites, United States Forrest Service, Smithsonian Institution, Flickr, </a:t>
            </a:r>
            <a:r>
              <a:rPr lang="en-US" sz="1100" i="1" dirty="0" smtClean="0">
                <a:solidFill>
                  <a:schemeClr val="bg2">
                    <a:lumMod val="75000"/>
                  </a:schemeClr>
                </a:solidFill>
              </a:rPr>
              <a:t>etc</a:t>
            </a:r>
            <a:r>
              <a:rPr lang="en-US" sz="1100" i="1" dirty="0" smtClean="0">
                <a:solidFill>
                  <a:schemeClr val="bg2">
                    <a:lumMod val="75000"/>
                  </a:schemeClr>
                </a:solidFill>
              </a:rPr>
              <a:t>. …</a:t>
            </a:r>
            <a:endParaRPr lang="en-US" sz="1100" i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049" y="6568631"/>
            <a:ext cx="1987283" cy="2447248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689" y="6568631"/>
            <a:ext cx="1987283" cy="244724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5328" y="6568631"/>
            <a:ext cx="1987283" cy="2447248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049" y="3863622"/>
            <a:ext cx="1987283" cy="2447248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689" y="3863622"/>
            <a:ext cx="1987283" cy="2447248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5328" y="3863622"/>
            <a:ext cx="1987283" cy="2447248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049" y="1154043"/>
            <a:ext cx="1987283" cy="2447248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689" y="1154043"/>
            <a:ext cx="1987283" cy="2447248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5328" y="1154043"/>
            <a:ext cx="1987283" cy="2447248"/>
          </a:xfrm>
          <a:prstGeom prst="rect">
            <a:avLst/>
          </a:prstGeom>
        </p:spPr>
      </p:pic>
      <p:sp>
        <p:nvSpPr>
          <p:cNvPr id="17" name="Title 1"/>
          <p:cNvSpPr txBox="1">
            <a:spLocks/>
          </p:cNvSpPr>
          <p:nvPr/>
        </p:nvSpPr>
        <p:spPr>
          <a:xfrm>
            <a:off x="237067" y="354280"/>
            <a:ext cx="7382933" cy="5374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/>
              <a:t>[PARK NAME] [BUFFER/RAIN GARDEN] PLANTS PHOTO GUIDE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43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6200000">
            <a:off x="-239867" y="5058074"/>
            <a:ext cx="1873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COMMON NAME</a:t>
            </a:r>
          </a:p>
          <a:p>
            <a:r>
              <a:rPr lang="en-US" sz="1400" i="1" dirty="0" smtClean="0"/>
              <a:t>Scientific name</a:t>
            </a:r>
            <a:endParaRPr lang="en-US" sz="1400" i="1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239532" y="2348832"/>
            <a:ext cx="1872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COMMON NAME</a:t>
            </a:r>
          </a:p>
          <a:p>
            <a:r>
              <a:rPr lang="en-US" sz="1400" i="1" dirty="0" smtClean="0"/>
              <a:t>Scientific name</a:t>
            </a:r>
            <a:endParaRPr lang="en-US" sz="1400" i="1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-239532" y="7791889"/>
            <a:ext cx="1872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COMMON NAME</a:t>
            </a:r>
          </a:p>
          <a:p>
            <a:r>
              <a:rPr lang="en-US" sz="1400" i="1" dirty="0" smtClean="0"/>
              <a:t>Scientific name</a:t>
            </a:r>
            <a:endParaRPr lang="en-US" sz="1400" i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049" y="6568631"/>
            <a:ext cx="1987283" cy="244724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689" y="6568631"/>
            <a:ext cx="1987283" cy="24472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5328" y="6568631"/>
            <a:ext cx="1987283" cy="24472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049" y="3863622"/>
            <a:ext cx="1987283" cy="244724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689" y="3863622"/>
            <a:ext cx="1987283" cy="244724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5328" y="3863622"/>
            <a:ext cx="1987283" cy="244724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049" y="1154043"/>
            <a:ext cx="1987283" cy="244724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689" y="1154043"/>
            <a:ext cx="1987283" cy="244724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5328" y="1154043"/>
            <a:ext cx="1987283" cy="2447248"/>
          </a:xfrm>
          <a:prstGeom prst="rect">
            <a:avLst/>
          </a:prstGeom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237067" y="354280"/>
            <a:ext cx="7382933" cy="5374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/>
              <a:t>[PARK NAME] [BUFFER/RAIN GARDEN] PLANTS PHOTO GUIDE</a:t>
            </a:r>
            <a:endParaRPr lang="en-US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989027" y="9446127"/>
            <a:ext cx="62835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>
                <a:solidFill>
                  <a:schemeClr val="bg2">
                    <a:lumMod val="75000"/>
                  </a:schemeClr>
                </a:solidFill>
              </a:rPr>
              <a:t>Room for image credits and Creative Commons licenses if necessary. Image use can be requested from plant nursery websites, United States Forrest Service, Smithsonian Institution, Flickr, </a:t>
            </a:r>
            <a:r>
              <a:rPr lang="en-US" sz="1100" i="1" dirty="0" smtClean="0">
                <a:solidFill>
                  <a:schemeClr val="bg2">
                    <a:lumMod val="75000"/>
                  </a:schemeClr>
                </a:solidFill>
              </a:rPr>
              <a:t>etc. … </a:t>
            </a:r>
            <a:endParaRPr lang="en-US" sz="1100" i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613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114</Words>
  <Application>Microsoft Office PowerPoint</Application>
  <PresentationFormat>Custom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[PARK NAME] [BUFFER/RAIN GARDEN] PLANTS PHOTO GUIDE</dc:title>
  <dc:creator>NEMOStudent</dc:creator>
  <cp:lastModifiedBy>NEMOStudent</cp:lastModifiedBy>
  <cp:revision>12</cp:revision>
  <cp:lastPrinted>2018-08-24T14:39:44Z</cp:lastPrinted>
  <dcterms:created xsi:type="dcterms:W3CDTF">2018-08-22T16:24:58Z</dcterms:created>
  <dcterms:modified xsi:type="dcterms:W3CDTF">2018-08-29T16:42:52Z</dcterms:modified>
</cp:coreProperties>
</file>