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3" autoAdjust="0"/>
    <p:restoredTop sz="94660"/>
  </p:normalViewPr>
  <p:slideViewPr>
    <p:cSldViewPr snapToGrid="0">
      <p:cViewPr varScale="1">
        <p:scale>
          <a:sx n="85" d="100"/>
          <a:sy n="85" d="100"/>
        </p:scale>
        <p:origin x="26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4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4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0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8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5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7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5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9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E17E-0DD2-468D-A839-E3846FEC3A0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6F7EA-8B24-4049-875C-C7AA79CF1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6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66679" y="9605721"/>
            <a:ext cx="65764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solidFill>
                  <a:schemeClr val="bg2">
                    <a:lumMod val="75000"/>
                  </a:schemeClr>
                </a:solidFill>
              </a:rPr>
              <a:t>Room for image credits and Creative Commons licenses if necessary. Image use can be requested from plant nursery websites, United States Forrest Service, Smithsonian Institution, Flickr, etc. ...</a:t>
            </a:r>
            <a:endParaRPr lang="en-US" sz="1100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352430" y="234286"/>
            <a:ext cx="7382933" cy="537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[PARK NAME] [BUFFER/RAIN GARDEN] PLANTS PHOTO GUIDE</a:t>
            </a:r>
            <a:endParaRPr lang="en-US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202531" y="777117"/>
            <a:ext cx="512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COMMON NAME	</a:t>
            </a:r>
            <a:r>
              <a:rPr lang="en-US" sz="1400" i="1" dirty="0" smtClean="0"/>
              <a:t>Scientific name</a:t>
            </a:r>
            <a:endParaRPr lang="en-US" sz="1400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1202531" y="3702776"/>
            <a:ext cx="4947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COMMON NAME	</a:t>
            </a:r>
            <a:r>
              <a:rPr lang="en-US" sz="1400" i="1" dirty="0" smtClean="0"/>
              <a:t>Scientific name</a:t>
            </a:r>
            <a:endParaRPr lang="en-US" sz="1400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1213732" y="6570238"/>
            <a:ext cx="5110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COMMON NAME	</a:t>
            </a:r>
            <a:r>
              <a:rPr lang="en-US" sz="1400" i="1" dirty="0" smtClean="0"/>
              <a:t>Scientific name</a:t>
            </a:r>
            <a:endParaRPr lang="en-US" sz="1400" i="1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470" y="1209489"/>
            <a:ext cx="1806786" cy="2224974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504" y="1209489"/>
            <a:ext cx="1806786" cy="2224974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538" y="1209489"/>
            <a:ext cx="1806786" cy="2224974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470" y="4125665"/>
            <a:ext cx="1806786" cy="222497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504" y="4125665"/>
            <a:ext cx="1806786" cy="2224974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538" y="4125665"/>
            <a:ext cx="1806786" cy="222497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470" y="7030729"/>
            <a:ext cx="1806786" cy="2224974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504" y="7030729"/>
            <a:ext cx="1806786" cy="222497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538" y="7030729"/>
            <a:ext cx="1806786" cy="2224974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1066800" y="3688912"/>
            <a:ext cx="5976257" cy="28051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066800" y="6596061"/>
            <a:ext cx="5976257" cy="28051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066800" y="785914"/>
            <a:ext cx="5976257" cy="28051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202531" y="777117"/>
            <a:ext cx="512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COMMON NAME	</a:t>
            </a:r>
            <a:r>
              <a:rPr lang="en-US" sz="1400" i="1" dirty="0" smtClean="0"/>
              <a:t>Scientific name</a:t>
            </a:r>
            <a:endParaRPr lang="en-US" sz="14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1202531" y="3702776"/>
            <a:ext cx="4947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COMMON NAME	</a:t>
            </a:r>
            <a:r>
              <a:rPr lang="en-US" sz="1400" i="1" dirty="0" smtClean="0"/>
              <a:t>Scientific name</a:t>
            </a:r>
            <a:endParaRPr lang="en-US" sz="14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1213732" y="6570238"/>
            <a:ext cx="5110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COMMON NAME	</a:t>
            </a:r>
            <a:r>
              <a:rPr lang="en-US" sz="1400" i="1" dirty="0" smtClean="0"/>
              <a:t>Scientific name</a:t>
            </a:r>
            <a:endParaRPr lang="en-US" sz="1400" i="1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470" y="1209489"/>
            <a:ext cx="1806786" cy="222497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504" y="1209489"/>
            <a:ext cx="1806786" cy="222497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538" y="1209489"/>
            <a:ext cx="1806786" cy="222497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470" y="4125665"/>
            <a:ext cx="1806786" cy="222497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504" y="4125665"/>
            <a:ext cx="1806786" cy="222497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538" y="4125665"/>
            <a:ext cx="1806786" cy="222497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470" y="7030729"/>
            <a:ext cx="1806786" cy="222497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504" y="7030729"/>
            <a:ext cx="1806786" cy="222497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538" y="7030729"/>
            <a:ext cx="1806786" cy="2224974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1066800" y="3688912"/>
            <a:ext cx="5976257" cy="28051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66800" y="6596061"/>
            <a:ext cx="5976257" cy="28051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066800" y="785914"/>
            <a:ext cx="5976257" cy="28051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66679" y="9605721"/>
            <a:ext cx="65764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solidFill>
                  <a:schemeClr val="bg2">
                    <a:lumMod val="75000"/>
                  </a:schemeClr>
                </a:solidFill>
              </a:rPr>
              <a:t>Room for image credits and Creative Commons licenses if necessary. Image use can be requested from plant nursery websites, United States Forrest Service, Smithsonian Institution, Flickr, etc. ...</a:t>
            </a:r>
            <a:endParaRPr lang="en-US" sz="1100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52430" y="234286"/>
            <a:ext cx="7382933" cy="537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[PARK NAME] [BUFFER/RAIN GARDEN] PLANTS PHOTO GUIDE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65983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102</Words>
  <Application>Microsoft Office PowerPoint</Application>
  <PresentationFormat>Custom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[PARK NAME] [BUFFER/RAIN GARDEN] PLANTS PHOTO GUIDE</dc:title>
  <dc:creator>NEMOStudent</dc:creator>
  <cp:lastModifiedBy>NEMOStudent</cp:lastModifiedBy>
  <cp:revision>10</cp:revision>
  <cp:lastPrinted>2018-08-29T14:29:53Z</cp:lastPrinted>
  <dcterms:created xsi:type="dcterms:W3CDTF">2018-08-22T16:24:58Z</dcterms:created>
  <dcterms:modified xsi:type="dcterms:W3CDTF">2018-08-29T16:42:56Z</dcterms:modified>
</cp:coreProperties>
</file>