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Lst>
  <p:sldSz cy="6858000" cx="9144000"/>
  <p:notesSz cx="6858000" cy="9144000"/>
  <p:embeddedFontLst>
    <p:embeddedFont>
      <p:font typeface="Roboto"/>
      <p:regular r:id="rId61"/>
      <p:bold r:id="rId62"/>
      <p:italic r:id="rId63"/>
      <p:boldItalic r:id="rId64"/>
    </p:embeddedFont>
    <p:embeddedFont>
      <p:font typeface="Love Ya Like A Sister"/>
      <p:regular r:id="rId6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B180BD8-AE27-4D18-ADC4-F1B801CA6DD0}">
  <a:tblStyle styleId="{7B180BD8-AE27-4D18-ADC4-F1B801CA6DD0}" styleName="Table_0">
    <a:wholeTbl>
      <a:tcTxStyle>
        <a:font>
          <a:latin typeface="Arial"/>
          <a:ea typeface="Arial"/>
          <a:cs typeface="Arial"/>
        </a:font>
        <a:srgbClr val="000000"/>
      </a:tcTxStyle>
      <a:tcStyle>
        <a:tcBdr>
          <a:left>
            <a:ln cap="flat" cmpd="sng" w="9525">
              <a:solidFill>
                <a:srgbClr val="000000"/>
              </a:solidFill>
              <a:prstDash val="solid"/>
              <a:round/>
              <a:headEnd len="sm" w="sm" type="none"/>
              <a:tailEnd len="sm" w="sm" type="none"/>
            </a:ln>
          </a:left>
          <a:right>
            <a:ln cap="flat" cmpd="sng" w="9525">
              <a:solidFill>
                <a:srgbClr val="000000"/>
              </a:solidFill>
              <a:prstDash val="solid"/>
              <a:round/>
              <a:headEnd len="sm" w="sm" type="none"/>
              <a:tailEnd len="sm" w="sm" type="none"/>
            </a:ln>
          </a:right>
          <a:top>
            <a:ln cap="flat" cmpd="sng" w="9525">
              <a:solidFill>
                <a:srgbClr val="000000"/>
              </a:solidFill>
              <a:prstDash val="solid"/>
              <a:round/>
              <a:headEnd len="sm" w="sm" type="none"/>
              <a:tailEnd len="sm" w="sm" type="none"/>
            </a:ln>
          </a:top>
          <a:bottom>
            <a:ln cap="flat" cmpd="sng" w="9525">
              <a:solidFill>
                <a:srgbClr val="000000"/>
              </a:solidFill>
              <a:prstDash val="solid"/>
              <a:round/>
              <a:headEnd len="sm" w="sm" type="none"/>
              <a:tailEnd len="sm" w="sm" type="none"/>
            </a:ln>
          </a:bottom>
          <a:insideH>
            <a:ln cap="flat" cmpd="sng" w="9525">
              <a:solidFill>
                <a:srgbClr val="000000"/>
              </a:solidFill>
              <a:prstDash val="solid"/>
              <a:round/>
              <a:headEnd len="sm" w="sm" type="none"/>
              <a:tailEnd len="sm" w="sm" type="none"/>
            </a:ln>
          </a:insideH>
          <a:insideV>
            <a:ln cap="flat" cmpd="sng" w="9525">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Roboto-bold.fntdata"/><Relationship Id="rId61" Type="http://schemas.openxmlformats.org/officeDocument/2006/relationships/font" Target="fonts/Roboto-regular.fntdata"/><Relationship Id="rId20" Type="http://schemas.openxmlformats.org/officeDocument/2006/relationships/slide" Target="slides/slide15.xml"/><Relationship Id="rId64" Type="http://schemas.openxmlformats.org/officeDocument/2006/relationships/font" Target="fonts/Roboto-boldItalic.fntdata"/><Relationship Id="rId63" Type="http://schemas.openxmlformats.org/officeDocument/2006/relationships/font" Target="fonts/Roboto-italic.fntdata"/><Relationship Id="rId22" Type="http://schemas.openxmlformats.org/officeDocument/2006/relationships/slide" Target="slides/slide17.xml"/><Relationship Id="rId21" Type="http://schemas.openxmlformats.org/officeDocument/2006/relationships/slide" Target="slides/slide16.xml"/><Relationship Id="rId65" Type="http://schemas.openxmlformats.org/officeDocument/2006/relationships/font" Target="fonts/LoveYaLikeASister-regular.fntdata"/><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cbi.nlm.nih.gov/pmc/articles/PMC2766192/"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batcon.org/motherhood-in-bats/"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whitenosesyndrome.org/spreadmap" TargetMode="Externa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 name="Shape 41"/>
        <p:cNvGrpSpPr/>
        <p:nvPr/>
      </p:nvGrpSpPr>
      <p:grpSpPr>
        <a:xfrm>
          <a:off x="0" y="0"/>
          <a:ext cx="0" cy="0"/>
          <a:chOff x="0" y="0"/>
          <a:chExt cx="0" cy="0"/>
        </a:xfrm>
      </p:grpSpPr>
      <p:sp>
        <p:nvSpPr>
          <p:cNvPr id="42" name="Google Shape;42;p: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3" name="Google Shape;43;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2b654b397_04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2b654b397_0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Cambria"/>
                <a:ea typeface="Cambria"/>
                <a:cs typeface="Cambria"/>
                <a:sym typeface="Cambria"/>
              </a:rPr>
              <a:t>Big brown bats and little brown bats form maternity roosts in Rhode Island. This provides safety in numbers and also keeps it nice and warm! The RI Division of Fish and Wildlife monitors these colonies by counting how many bats leave the roost before and after the young are born. Then they can figure out the difference to determine how many new bats were born that year!</a:t>
            </a:r>
            <a:endParaRPr sz="1200">
              <a:latin typeface="Cambria"/>
              <a:ea typeface="Cambria"/>
              <a:cs typeface="Cambria"/>
              <a:sym typeface="Cambria"/>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2b654b397_04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2b654b397_0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2b654b397_05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2b654b397_0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All of Rhode Island’s bats are insectivores and they use echolocation to find their food. Bats emit a high-pitched frequency which bounces off the insect and comes back to the bats ears, so they can tell exactly where that insect is! The Division of Fish and Wildlife has special equipment that can detect these calls and even tell them apart between species. This helps them learn what kinds of bats we have here in Rhode Island and by setting them up </a:t>
            </a:r>
            <a:r>
              <a:rPr lang="en"/>
              <a:t>all around</a:t>
            </a:r>
            <a:r>
              <a:rPr lang="en"/>
              <a:t> the state, they can learn where they like to spend their time!</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2b654b397_06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2b654b397_0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2b654b397_07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2b654b397_0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Cambria"/>
                <a:ea typeface="Cambria"/>
                <a:cs typeface="Cambria"/>
                <a:sym typeface="Cambria"/>
              </a:rPr>
              <a:t>The greatest diversity of species are located around the equator since it is nice and warm and there is plenty of food. </a:t>
            </a:r>
            <a:endParaRPr sz="1200">
              <a:latin typeface="Cambria"/>
              <a:ea typeface="Cambria"/>
              <a:cs typeface="Cambria"/>
              <a:sym typeface="Cambria"/>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2b654b397_08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2b654b397_0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2b654b397_08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2b654b397_0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Cambria"/>
                <a:ea typeface="Cambria"/>
                <a:cs typeface="Cambria"/>
                <a:sym typeface="Cambria"/>
              </a:rPr>
              <a:t>Bats come in all different shapes and sizes. The giant golden-crowned flying fox has a six-foot wingspan, while the bumblebee bat’s wingspan is only about 6 inches! </a:t>
            </a:r>
            <a:endParaRPr sz="1200">
              <a:latin typeface="Cambria"/>
              <a:ea typeface="Cambria"/>
              <a:cs typeface="Cambria"/>
              <a:sym typeface="Cambria"/>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2b654b397_09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2b654b397_0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2b654b397_010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2b654b397_0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Cambria"/>
                <a:ea typeface="Cambria"/>
                <a:cs typeface="Cambria"/>
                <a:sym typeface="Cambria"/>
              </a:rPr>
              <a:t>Different species of bats have different diets. There are only three species of bats in the world that drink blood and none of them live even close to New England. All New England bat species are insectivores. </a:t>
            </a:r>
            <a:endParaRPr sz="1200">
              <a:latin typeface="Cambria"/>
              <a:ea typeface="Cambria"/>
              <a:cs typeface="Cambria"/>
              <a:sym typeface="Cambria"/>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2b654b397_01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2b654b397_0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 name="Shape 49"/>
        <p:cNvGrpSpPr/>
        <p:nvPr/>
      </p:nvGrpSpPr>
      <p:grpSpPr>
        <a:xfrm>
          <a:off x="0" y="0"/>
          <a:ext cx="0" cy="0"/>
          <a:chOff x="0" y="0"/>
          <a:chExt cx="0" cy="0"/>
        </a:xfrm>
      </p:grpSpPr>
      <p:sp>
        <p:nvSpPr>
          <p:cNvPr id="50" name="Google Shape;50;g2af4f3288_0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1" name="Google Shape;51;g2af4f3288_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SzPts val="1200"/>
              <a:buFont typeface="Cambria"/>
              <a:buChar char="●"/>
            </a:pPr>
            <a:r>
              <a:rPr lang="en" sz="1200">
                <a:latin typeface="Cambria"/>
                <a:ea typeface="Cambria"/>
                <a:cs typeface="Cambria"/>
                <a:sym typeface="Cambria"/>
              </a:rPr>
              <a:t>Click on the selected price block and it will bring you directly to the associated question. </a:t>
            </a:r>
            <a:endParaRPr sz="1200">
              <a:latin typeface="Cambria"/>
              <a:ea typeface="Cambria"/>
              <a:cs typeface="Cambria"/>
              <a:sym typeface="Cambria"/>
            </a:endParaRPr>
          </a:p>
          <a:p>
            <a:pPr indent="-304800" lvl="0" marL="457200" rtl="0" algn="l">
              <a:spcBef>
                <a:spcPts val="0"/>
              </a:spcBef>
              <a:spcAft>
                <a:spcPts val="0"/>
              </a:spcAft>
              <a:buSzPts val="1200"/>
              <a:buFont typeface="Cambria"/>
              <a:buChar char="●"/>
            </a:pPr>
            <a:r>
              <a:rPr lang="en" sz="1200">
                <a:latin typeface="Cambria"/>
                <a:ea typeface="Cambria"/>
                <a:cs typeface="Cambria"/>
                <a:sym typeface="Cambria"/>
              </a:rPr>
              <a:t>Once you are on the question slide, you can press the arrow to see the answer. </a:t>
            </a:r>
            <a:endParaRPr sz="1200">
              <a:latin typeface="Cambria"/>
              <a:ea typeface="Cambria"/>
              <a:cs typeface="Cambria"/>
              <a:sym typeface="Cambria"/>
            </a:endParaRPr>
          </a:p>
          <a:p>
            <a:pPr indent="-304800" lvl="0" marL="457200" rtl="0" algn="l">
              <a:spcBef>
                <a:spcPts val="0"/>
              </a:spcBef>
              <a:spcAft>
                <a:spcPts val="0"/>
              </a:spcAft>
              <a:buSzPts val="1200"/>
              <a:buFont typeface="Cambria"/>
              <a:buChar char="●"/>
            </a:pPr>
            <a:r>
              <a:rPr lang="en" sz="1200">
                <a:latin typeface="Cambria"/>
                <a:ea typeface="Cambria"/>
                <a:cs typeface="Cambria"/>
                <a:sym typeface="Cambria"/>
              </a:rPr>
              <a:t>Every answer slide has a home link back to the jeopardy board.</a:t>
            </a:r>
            <a:endParaRPr sz="1200">
              <a:latin typeface="Cambria"/>
              <a:ea typeface="Cambria"/>
              <a:cs typeface="Cambria"/>
              <a:sym typeface="Cambria"/>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2b654b397_01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2b654b397_0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That’s one-fifth of the total number of mammals!</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2b654b397_012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2b654b397_0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2b654b397_013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2b654b397_0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latin typeface="Cambria"/>
              <a:ea typeface="Cambria"/>
              <a:cs typeface="Cambria"/>
              <a:sym typeface="Cambria"/>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2b654b397_014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2b654b397_0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2b654b397_015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2b654b397_0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Bats have fur, have live young, nurse their young and are warm-blooded</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2b654b397_016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2b654b397_0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2b654b397_016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2b654b397_0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Cambria"/>
                <a:ea typeface="Cambria"/>
                <a:cs typeface="Cambria"/>
                <a:sym typeface="Cambria"/>
              </a:rPr>
              <a:t>All of the bats in New England are insectivores! Insectivores, like bats, help manage agricultural pests, that means they protect our food from being eaten by bugs. In the U.S. bats save farmers millions of dollars each year by acting as natural pest control! They even help small backyard gardens from pests, so we definitely want to keep them around!</a:t>
            </a:r>
            <a:endParaRPr sz="1200">
              <a:latin typeface="Cambria"/>
              <a:ea typeface="Cambria"/>
              <a:cs typeface="Cambria"/>
              <a:sym typeface="Cambria"/>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2b654b397_017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2b654b397_0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2b654b397_018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2b654b397_0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900">
                <a:latin typeface="Cambria"/>
                <a:ea typeface="Cambria"/>
                <a:cs typeface="Cambria"/>
                <a:sym typeface="Cambria"/>
              </a:rPr>
              <a:t>“</a:t>
            </a:r>
            <a:r>
              <a:rPr lang="en" sz="1200">
                <a:highlight>
                  <a:srgbClr val="FFFFFF"/>
                </a:highlight>
              </a:rPr>
              <a:t>Many people are unaware that </a:t>
            </a:r>
            <a:r>
              <a:rPr lang="en" sz="1200" u="sng">
                <a:solidFill>
                  <a:srgbClr val="1155CC"/>
                </a:solidFill>
                <a:highlight>
                  <a:srgbClr val="FFFFFF"/>
                </a:highlight>
                <a:hlinkClick r:id="rId2">
                  <a:extLst>
                    <a:ext uri="{A12FA001-AC4F-418D-AE19-62706E023703}">
                      <ahyp:hlinkClr val="tx"/>
                    </a:ext>
                  </a:extLst>
                </a:hlinkClick>
              </a:rPr>
              <a:t>over 500 plant species rely on bats to pollinate their flowers</a:t>
            </a:r>
            <a:r>
              <a:rPr lang="en" sz="1200">
                <a:highlight>
                  <a:srgbClr val="FFFFFF"/>
                </a:highlight>
              </a:rPr>
              <a:t>, including species of mango, banana, durian, guava and agave (used to make tequila). So, next time you […</a:t>
            </a:r>
            <a:r>
              <a:rPr lang="en" sz="1200">
                <a:highlight>
                  <a:srgbClr val="FFFFFF"/>
                </a:highlight>
              </a:rPr>
              <a:t>] </a:t>
            </a:r>
            <a:r>
              <a:rPr lang="en" sz="1200">
                <a:highlight>
                  <a:srgbClr val="FFFFFF"/>
                </a:highlight>
              </a:rPr>
              <a:t>eat a mango, say thanks to the bats! The pollination of plants by bats is called chiropterophily.”-bats.org.uk</a:t>
            </a:r>
            <a:endParaRPr sz="1200">
              <a:highlight>
                <a:srgbClr val="FFFFFF"/>
              </a:highlight>
            </a:endParaRPr>
          </a:p>
          <a:p>
            <a:pPr indent="0" lvl="0" marL="0" rtl="0" algn="l">
              <a:spcBef>
                <a:spcPts val="0"/>
              </a:spcBef>
              <a:spcAft>
                <a:spcPts val="0"/>
              </a:spcAft>
              <a:buNone/>
            </a:pPr>
            <a:r>
              <a:t/>
            </a:r>
            <a:endParaRPr sz="1200">
              <a:highlight>
                <a:srgbClr val="FFFFFF"/>
              </a:highlight>
            </a:endParaRPr>
          </a:p>
          <a:p>
            <a:pPr indent="0" lvl="0" marL="0" rtl="0" algn="l">
              <a:spcBef>
                <a:spcPts val="0"/>
              </a:spcBef>
              <a:spcAft>
                <a:spcPts val="0"/>
              </a:spcAft>
              <a:buNone/>
            </a:pPr>
            <a:r>
              <a:rPr lang="en" sz="1200">
                <a:highlight>
                  <a:srgbClr val="FFFFFF"/>
                </a:highlight>
              </a:rPr>
              <a:t>If you want your garden safe from bad bugs, welcome bats! Bats not only help protect backyard </a:t>
            </a:r>
            <a:r>
              <a:rPr lang="en" sz="1200">
                <a:highlight>
                  <a:srgbClr val="FFFFFF"/>
                </a:highlight>
              </a:rPr>
              <a:t>gardens</a:t>
            </a:r>
            <a:r>
              <a:rPr lang="en" sz="1200">
                <a:highlight>
                  <a:srgbClr val="FFFFFF"/>
                </a:highlight>
              </a:rPr>
              <a:t> from pests but also save farmers </a:t>
            </a:r>
            <a:r>
              <a:rPr lang="en" sz="1200">
                <a:highlight>
                  <a:srgbClr val="FFFFFF"/>
                </a:highlight>
              </a:rPr>
              <a:t>in the United States </a:t>
            </a:r>
            <a:r>
              <a:rPr lang="en" sz="1200">
                <a:highlight>
                  <a:srgbClr val="FFFFFF"/>
                </a:highlight>
              </a:rPr>
              <a:t>millions of dollars each year by protecting their crops from insects. </a:t>
            </a:r>
            <a:endParaRPr sz="1200">
              <a:highlight>
                <a:srgbClr val="FFFFFF"/>
              </a:highlight>
            </a:endParaRPr>
          </a:p>
          <a:p>
            <a:pPr indent="0" lvl="0" marL="0" rtl="0" algn="l">
              <a:spcBef>
                <a:spcPts val="0"/>
              </a:spcBef>
              <a:spcAft>
                <a:spcPts val="0"/>
              </a:spcAft>
              <a:buNone/>
            </a:pPr>
            <a:r>
              <a:t/>
            </a:r>
            <a:endParaRPr sz="1200">
              <a:highlight>
                <a:srgbClr val="FFFFFF"/>
              </a:highlight>
            </a:endParaRPr>
          </a:p>
          <a:p>
            <a:pPr indent="0" lvl="0" marL="0" rtl="0" algn="l">
              <a:spcBef>
                <a:spcPts val="0"/>
              </a:spcBef>
              <a:spcAft>
                <a:spcPts val="0"/>
              </a:spcAft>
              <a:buNone/>
            </a:pPr>
            <a:r>
              <a:rPr lang="en" sz="1200">
                <a:highlight>
                  <a:srgbClr val="FFFFFF"/>
                </a:highlight>
              </a:rPr>
              <a:t>Fruit eating bats help plant new forests through their droppings! They “go” on the go, and as they fly they spread seeds to new areas! The seed drops in it’s own little package of </a:t>
            </a:r>
            <a:r>
              <a:rPr lang="en" sz="1200">
                <a:highlight>
                  <a:srgbClr val="FFFFFF"/>
                </a:highlight>
              </a:rPr>
              <a:t>fertilizer</a:t>
            </a:r>
            <a:r>
              <a:rPr lang="en" sz="1200">
                <a:highlight>
                  <a:srgbClr val="FFFFFF"/>
                </a:highlight>
              </a:rPr>
              <a:t> and begins to grow.</a:t>
            </a:r>
            <a:endParaRPr sz="1200">
              <a:highlight>
                <a:srgbClr val="FFFFFF"/>
              </a:highlight>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2b654b397_019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2b654b397_0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2af4f3288_04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2af4f3288_0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2b654b397_020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2b654b397_0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Cambria"/>
                <a:ea typeface="Cambria"/>
                <a:cs typeface="Cambria"/>
                <a:sym typeface="Cambria"/>
              </a:rPr>
              <a:t>Hoary bats can have up to 4 pups, but having that many young is uncommon among bats. </a:t>
            </a:r>
            <a:r>
              <a:rPr lang="en" sz="1200">
                <a:latin typeface="Cambria"/>
                <a:ea typeface="Cambria"/>
                <a:cs typeface="Cambria"/>
                <a:sym typeface="Cambria"/>
              </a:rPr>
              <a:t>Most species of bats only have one pup...because the pup is born ⅓ the body weight of the mother! </a:t>
            </a:r>
            <a:endParaRPr sz="1200">
              <a:latin typeface="Cambria"/>
              <a:ea typeface="Cambria"/>
              <a:cs typeface="Cambria"/>
              <a:sym typeface="Cambria"/>
            </a:endParaRPr>
          </a:p>
          <a:p>
            <a:pPr indent="0" lvl="0" marL="0" rtl="0" algn="l">
              <a:spcBef>
                <a:spcPts val="0"/>
              </a:spcBef>
              <a:spcAft>
                <a:spcPts val="0"/>
              </a:spcAft>
              <a:buNone/>
            </a:pPr>
            <a:r>
              <a:rPr lang="en" sz="1200">
                <a:latin typeface="Cambria"/>
                <a:ea typeface="Cambria"/>
                <a:cs typeface="Cambria"/>
                <a:sym typeface="Cambria"/>
              </a:rPr>
              <a:t>10 quick facts about bat motherhood: </a:t>
            </a:r>
            <a:r>
              <a:rPr lang="en" u="sng">
                <a:solidFill>
                  <a:schemeClr val="hlink"/>
                </a:solidFill>
                <a:hlinkClick r:id="rId2"/>
              </a:rPr>
              <a:t>https://www.batcon.org/motherhood-in-bats/</a:t>
            </a:r>
            <a:endParaRPr sz="1200">
              <a:latin typeface="Cambria"/>
              <a:ea typeface="Cambria"/>
              <a:cs typeface="Cambria"/>
              <a:sym typeface="Cambria"/>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2b654b397_020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2b654b397_02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750">
                <a:solidFill>
                  <a:srgbClr val="3C4043"/>
                </a:solidFill>
                <a:highlight>
                  <a:srgbClr val="FFFFFF"/>
                </a:highlight>
              </a:rPr>
              <a:t>Pronounced: kai</a:t>
            </a:r>
            <a:r>
              <a:rPr lang="en" sz="1750">
                <a:solidFill>
                  <a:srgbClr val="3C4043"/>
                </a:solidFill>
                <a:highlight>
                  <a:srgbClr val="FFFFFF"/>
                </a:highlight>
                <a:latin typeface="Roboto"/>
                <a:ea typeface="Roboto"/>
                <a:cs typeface="Roboto"/>
                <a:sym typeface="Roboto"/>
              </a:rPr>
              <a:t>·</a:t>
            </a:r>
            <a:r>
              <a:rPr b="1" lang="en" sz="1750">
                <a:solidFill>
                  <a:srgbClr val="3C4043"/>
                </a:solidFill>
                <a:highlight>
                  <a:srgbClr val="FFFFFF"/>
                </a:highlight>
              </a:rPr>
              <a:t>raap</a:t>
            </a:r>
            <a:r>
              <a:rPr lang="en" sz="1750">
                <a:solidFill>
                  <a:srgbClr val="3C4043"/>
                </a:solidFill>
                <a:highlight>
                  <a:srgbClr val="FFFFFF"/>
                </a:highlight>
                <a:latin typeface="Roboto"/>
                <a:ea typeface="Roboto"/>
                <a:cs typeface="Roboto"/>
                <a:sym typeface="Roboto"/>
              </a:rPr>
              <a:t>·</a:t>
            </a:r>
            <a:r>
              <a:rPr lang="en" sz="1750">
                <a:solidFill>
                  <a:srgbClr val="3C4043"/>
                </a:solidFill>
                <a:highlight>
                  <a:srgbClr val="FFFFFF"/>
                </a:highlight>
              </a:rPr>
              <a:t>tr</a:t>
            </a:r>
            <a:r>
              <a:rPr lang="en" sz="1750">
                <a:solidFill>
                  <a:srgbClr val="3C4043"/>
                </a:solidFill>
                <a:highlight>
                  <a:srgbClr val="FFFFFF"/>
                </a:highlight>
                <a:latin typeface="Roboto"/>
                <a:ea typeface="Roboto"/>
                <a:cs typeface="Roboto"/>
                <a:sym typeface="Roboto"/>
              </a:rPr>
              <a:t>·</a:t>
            </a:r>
            <a:r>
              <a:rPr lang="en" sz="1750">
                <a:solidFill>
                  <a:srgbClr val="3C4043"/>
                </a:solidFill>
                <a:highlight>
                  <a:srgbClr val="FFFFFF"/>
                </a:highlight>
              </a:rPr>
              <a:t>uh</a:t>
            </a:r>
            <a:endParaRPr sz="1750">
              <a:solidFill>
                <a:srgbClr val="3C4043"/>
              </a:solidFill>
              <a:highlight>
                <a:srgbClr val="FFFFFF"/>
              </a:highlight>
            </a:endParaRPr>
          </a:p>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2b654b397_021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2b654b397_0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Cambria"/>
                <a:ea typeface="Cambria"/>
                <a:cs typeface="Cambria"/>
                <a:sym typeface="Cambria"/>
              </a:rPr>
              <a:t>Chiroptera (Pronounced: kai·</a:t>
            </a:r>
            <a:r>
              <a:rPr b="1" lang="en" sz="1200">
                <a:latin typeface="Cambria"/>
                <a:ea typeface="Cambria"/>
                <a:cs typeface="Cambria"/>
                <a:sym typeface="Cambria"/>
              </a:rPr>
              <a:t>raap</a:t>
            </a:r>
            <a:r>
              <a:rPr lang="en" sz="1200">
                <a:latin typeface="Cambria"/>
                <a:ea typeface="Cambria"/>
                <a:cs typeface="Cambria"/>
                <a:sym typeface="Cambria"/>
              </a:rPr>
              <a:t>·tr·uh) comes from the Greek meaning “hand-wing”. This is because the bones in a bat’s wing are the same as the bones in a human’s hand! They just have very, very long fingers… except for their little thumb! When they fly they can move each digit individually, so they don’t “flap” like birds, they row and, they can use their wings to scoop bugs right up to their mouths!</a:t>
            </a:r>
            <a:endParaRPr sz="1200">
              <a:latin typeface="Cambria"/>
              <a:ea typeface="Cambria"/>
              <a:cs typeface="Cambria"/>
              <a:sym typeface="Cambria"/>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2b654b397_02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2b654b397_02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2b654b397_023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2b654b397_02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White-nose syndrome is a fungus, </a:t>
            </a:r>
            <a:r>
              <a:rPr i="1" lang="en">
                <a:solidFill>
                  <a:srgbClr val="222222"/>
                </a:solidFill>
                <a:highlight>
                  <a:srgbClr val="FFFFFF"/>
                </a:highlight>
                <a:latin typeface="Roboto"/>
                <a:ea typeface="Roboto"/>
                <a:cs typeface="Roboto"/>
                <a:sym typeface="Roboto"/>
              </a:rPr>
              <a:t>Pseudogymnoascus destructans</a:t>
            </a:r>
            <a:r>
              <a:rPr lang="en" sz="1200">
                <a:solidFill>
                  <a:srgbClr val="222222"/>
                </a:solidFill>
                <a:highlight>
                  <a:srgbClr val="FFFFFF"/>
                </a:highlight>
                <a:latin typeface="Roboto"/>
                <a:ea typeface="Roboto"/>
                <a:cs typeface="Roboto"/>
                <a:sym typeface="Roboto"/>
              </a:rPr>
              <a:t>,</a:t>
            </a:r>
            <a:r>
              <a:rPr lang="en"/>
              <a:t> that was discovered in the united states around 2006 and since has devastated our native bat populations.</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2b654b397_024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2b654b397_02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Scientists believe that white-nose syndrome fir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2b654b397_024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2b654b397_02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latin typeface="Cambria"/>
                <a:ea typeface="Cambria"/>
                <a:cs typeface="Cambria"/>
                <a:sym typeface="Cambria"/>
              </a:rPr>
              <a:t>This disease was first discovered in New York state and since has moved across the united states an incredible fast rate. </a:t>
            </a:r>
            <a:endParaRPr sz="1200">
              <a:latin typeface="Cambria"/>
              <a:ea typeface="Cambria"/>
              <a:cs typeface="Cambria"/>
              <a:sym typeface="Cambria"/>
            </a:endParaRPr>
          </a:p>
          <a:p>
            <a:pPr indent="0" lvl="0" marL="0" rtl="0" algn="l">
              <a:spcBef>
                <a:spcPts val="0"/>
              </a:spcBef>
              <a:spcAft>
                <a:spcPts val="0"/>
              </a:spcAft>
              <a:buClr>
                <a:schemeClr val="dk1"/>
              </a:buClr>
              <a:buSzPts val="1100"/>
              <a:buFont typeface="Arial"/>
              <a:buNone/>
            </a:pPr>
            <a:r>
              <a:rPr lang="en" sz="1200">
                <a:latin typeface="Cambria"/>
                <a:ea typeface="Cambria"/>
                <a:cs typeface="Cambria"/>
                <a:sym typeface="Cambria"/>
              </a:rPr>
              <a:t>View the interactive map of the spread of WNS: </a:t>
            </a:r>
            <a:r>
              <a:rPr lang="en" u="sng">
                <a:solidFill>
                  <a:schemeClr val="hlink"/>
                </a:solidFill>
                <a:hlinkClick r:id="rId2"/>
              </a:rPr>
              <a:t>https://www.whitenosesyndrome.org/spreadmap</a:t>
            </a:r>
            <a:r>
              <a:rPr lang="en" sz="1200">
                <a:latin typeface="Cambria"/>
                <a:ea typeface="Cambria"/>
                <a:cs typeface="Cambria"/>
                <a:sym typeface="Cambria"/>
              </a:rPr>
              <a:t> </a:t>
            </a:r>
            <a:endParaRPr sz="1200">
              <a:latin typeface="Cambria"/>
              <a:ea typeface="Cambria"/>
              <a:cs typeface="Cambria"/>
              <a:sym typeface="Cambria"/>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2b654b397_025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00" name="Google Shape;400;g2b654b397_02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2b654b397_026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09" name="Google Shape;409;g2b654b397_02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Cambria"/>
                <a:ea typeface="Cambria"/>
                <a:cs typeface="Cambria"/>
                <a:sym typeface="Cambria"/>
              </a:rPr>
              <a:t>While wind turbines are a great source of alternative energy, they can be dangerous for bats. During migration, bats can fly into turbines and it has become one of the leading causes of mortality in bats. Scientists are working to compromise on when the turbines can be shut down to decrease the harm they cause to our native bat populations. </a:t>
            </a:r>
            <a:endParaRPr sz="1200">
              <a:latin typeface="Cambria"/>
              <a:ea typeface="Cambria"/>
              <a:cs typeface="Cambria"/>
              <a:sym typeface="Cambria"/>
            </a:endParaRPr>
          </a:p>
          <a:p>
            <a:pPr indent="0" lvl="0" marL="0" rtl="0" algn="l">
              <a:spcBef>
                <a:spcPts val="0"/>
              </a:spcBef>
              <a:spcAft>
                <a:spcPts val="0"/>
              </a:spcAft>
              <a:buNone/>
            </a:pPr>
            <a:r>
              <a:rPr lang="en" sz="1200">
                <a:latin typeface="Cambria"/>
                <a:ea typeface="Cambria"/>
                <a:cs typeface="Cambria"/>
                <a:sym typeface="Cambria"/>
              </a:rPr>
              <a:t>Pesticides are chemicals used to kill insects that are harmful to plants. However, pesticides don’t just target the bad bugs, they can harm the beneficial ones, too. If there are no bugs, that means no pollinators and no food for bats! Bats can act as a natural pest control, keeping your garden safe by just having their dinner!</a:t>
            </a:r>
            <a:endParaRPr sz="1200">
              <a:latin typeface="Cambria"/>
              <a:ea typeface="Cambria"/>
              <a:cs typeface="Cambria"/>
              <a:sym typeface="Cambria"/>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2b654b397_027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19" name="Google Shape;419;g2b654b397_02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2af4f3288_05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g2af4f3288_0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latin typeface="Cambria"/>
              <a:ea typeface="Cambria"/>
              <a:cs typeface="Cambria"/>
              <a:sym typeface="Cambria"/>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2b654b397_028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28" name="Google Shape;428;g2b654b397_02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latin typeface="Cambria"/>
                <a:ea typeface="Cambria"/>
                <a:cs typeface="Cambria"/>
                <a:sym typeface="Cambria"/>
              </a:rPr>
              <a:t>These natural predators of bats don’t cause any large declines, they can help keep bat populations in check. It’s always important to have a balance in the ecosystem and natural predators are key to keeping that balance. </a:t>
            </a:r>
            <a:endParaRPr sz="1200">
              <a:latin typeface="Cambria"/>
              <a:ea typeface="Cambria"/>
              <a:cs typeface="Cambria"/>
              <a:sym typeface="Cambria"/>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2b654b397_028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38" name="Google Shape;438;g2b654b397_02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2b654b397_029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47" name="Google Shape;447;g2b654b397_02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fungus grows on the nose and wings of bats and wakes them up during the winter hibernation when they should be sleeping. It’s too cold for them in the winter and there are no bugs in the winter so there is nothing for them too eat. Over 5 million bats have died from white-nose syndrome and it has caused declines in Rhode Island’s little brown bat population. WNS is not always fatal and biologists at the RI Division of Fish and Wildlife have captured bats that have scarring on their wings from surviving the disease and healing! </a:t>
            </a:r>
            <a:endParaRPr/>
          </a:p>
          <a:p>
            <a:pPr indent="0" lvl="0" marL="0" rtl="0" algn="l">
              <a:spcBef>
                <a:spcPts val="0"/>
              </a:spcBef>
              <a:spcAft>
                <a:spcPts val="0"/>
              </a:spcAft>
              <a:buNone/>
            </a:pPr>
            <a:r>
              <a:rPr lang="en"/>
              <a:t>Some tests have been done to find a way to solve this problem,  but scientists are still hard are work to find the answer. One study found that spraying a chemical used to preserve bananas and prevent fungus actually helped bats with WNS! More tests and research need to be done to find the best solution for this problem.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2b654b397_030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57" name="Google Shape;457;g2b654b397_03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2b654b397_03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66" name="Google Shape;466;g2b654b397_03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rPr>
              <a:t>There are lots of ways we can all help bats.</a:t>
            </a:r>
            <a:endParaRPr sz="1400">
              <a:solidFill>
                <a:schemeClr val="dk1"/>
              </a:solidFill>
            </a:endParaRPr>
          </a:p>
          <a:p>
            <a:pPr indent="-317500" lvl="0" marL="457200" rtl="0" algn="l">
              <a:spcBef>
                <a:spcPts val="0"/>
              </a:spcBef>
              <a:spcAft>
                <a:spcPts val="0"/>
              </a:spcAft>
              <a:buClr>
                <a:schemeClr val="dk1"/>
              </a:buClr>
              <a:buSzPts val="1400"/>
              <a:buAutoNum type="arabicPeriod"/>
            </a:pPr>
            <a:r>
              <a:rPr lang="en" sz="1400">
                <a:solidFill>
                  <a:schemeClr val="dk1"/>
                </a:solidFill>
              </a:rPr>
              <a:t>Create healthy habitat - Plant a bat-friendly garden with lots of different plants. This will attract insects, and provide natural food for the bats.</a:t>
            </a:r>
            <a:endParaRPr sz="1400">
              <a:solidFill>
                <a:schemeClr val="dk1"/>
              </a:solidFill>
            </a:endParaRPr>
          </a:p>
          <a:p>
            <a:pPr indent="-317500" lvl="0" marL="457200" rtl="0" algn="l">
              <a:spcBef>
                <a:spcPts val="0"/>
              </a:spcBef>
              <a:spcAft>
                <a:spcPts val="0"/>
              </a:spcAft>
              <a:buClr>
                <a:schemeClr val="dk1"/>
              </a:buClr>
              <a:buSzPts val="1400"/>
              <a:buAutoNum type="arabicPeriod"/>
            </a:pPr>
            <a:r>
              <a:rPr lang="en" sz="1400">
                <a:solidFill>
                  <a:schemeClr val="dk1"/>
                </a:solidFill>
              </a:rPr>
              <a:t>Don’t use pesticides - Chemical pesticides are often used to kill certain insect pests, but can end up unintentionally killing other insects too. This can impact bats because killing off insects greatly reduces their food source. Also, if an insect is sprayed, but does not die immediately, it could be eaten by a bat. The bat will have ingested the chemical pesticides via the insect. The poison can make its way up the food chain, eventually harming bats and other wildlife. This is a common occurrence with birds of prey eating rats that have consumed rat poison before becoming a hungry bird’s lunch. </a:t>
            </a:r>
            <a:endParaRPr sz="1400">
              <a:solidFill>
                <a:schemeClr val="dk1"/>
              </a:solidFill>
            </a:endParaRPr>
          </a:p>
          <a:p>
            <a:pPr indent="-317500" lvl="0" marL="457200" rtl="0" algn="l">
              <a:spcBef>
                <a:spcPts val="0"/>
              </a:spcBef>
              <a:spcAft>
                <a:spcPts val="0"/>
              </a:spcAft>
              <a:buClr>
                <a:schemeClr val="dk1"/>
              </a:buClr>
              <a:buSzPts val="1400"/>
              <a:buAutoNum type="arabicPeriod"/>
            </a:pPr>
            <a:r>
              <a:rPr lang="en" sz="1400">
                <a:solidFill>
                  <a:schemeClr val="dk1"/>
                </a:solidFill>
              </a:rPr>
              <a:t>Provide shelter - Building a bat house can help give bats a place to rest. Bats are very site faithful, meaning they return to the same roosts and hibernacula each year. They may not find your bat house right away, but it’s always good to offer them the option! Wisconsin Department of Natural Resources has a great guide on building bat houses. You can find it in the Resources &amp; Lesson Plans folder. </a:t>
            </a:r>
            <a:endParaRPr sz="1400">
              <a:solidFill>
                <a:schemeClr val="dk1"/>
              </a:solidFill>
            </a:endParaRPr>
          </a:p>
          <a:p>
            <a:pPr indent="-317500" lvl="0" marL="457200" rtl="0" algn="l">
              <a:spcBef>
                <a:spcPts val="0"/>
              </a:spcBef>
              <a:spcAft>
                <a:spcPts val="0"/>
              </a:spcAft>
              <a:buClr>
                <a:schemeClr val="dk1"/>
              </a:buClr>
              <a:buSzPts val="1400"/>
              <a:buAutoNum type="arabicPeriod"/>
            </a:pPr>
            <a:r>
              <a:rPr lang="en" sz="1400">
                <a:solidFill>
                  <a:schemeClr val="dk1"/>
                </a:solidFill>
              </a:rPr>
              <a:t>Share what you know about bats with your friends and family! - The more people know about bats, the better. Bats are often misunderstood, and need your help to spread the word that bats are super cool!</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2b654b397_03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75" name="Google Shape;475;g2b654b397_03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2b654b397_032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84" name="Google Shape;484;g2b654b397_03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Cambria"/>
                <a:ea typeface="Cambria"/>
                <a:cs typeface="Cambria"/>
                <a:sym typeface="Cambria"/>
              </a:rPr>
              <a:t>The Division of Fish and Wildlife collects all sorts of data from studying bats and monitors how our bat populations are doing. </a:t>
            </a:r>
            <a:endParaRPr sz="1200">
              <a:latin typeface="Cambria"/>
              <a:ea typeface="Cambria"/>
              <a:cs typeface="Cambria"/>
              <a:sym typeface="Cambria"/>
            </a:endParaRPr>
          </a:p>
          <a:p>
            <a:pPr indent="0" lvl="0" marL="0" rtl="0" algn="l">
              <a:spcBef>
                <a:spcPts val="0"/>
              </a:spcBef>
              <a:spcAft>
                <a:spcPts val="0"/>
              </a:spcAft>
              <a:buNone/>
            </a:pPr>
            <a:r>
              <a:rPr lang="en" sz="1200">
                <a:latin typeface="Cambria"/>
                <a:ea typeface="Cambria"/>
                <a:cs typeface="Cambria"/>
                <a:sym typeface="Cambria"/>
              </a:rPr>
              <a:t>During maternity roost </a:t>
            </a:r>
            <a:r>
              <a:rPr lang="en" sz="1200">
                <a:latin typeface="Cambria"/>
                <a:ea typeface="Cambria"/>
                <a:cs typeface="Cambria"/>
                <a:sym typeface="Cambria"/>
              </a:rPr>
              <a:t>surveys</a:t>
            </a:r>
            <a:r>
              <a:rPr lang="en" sz="1200">
                <a:latin typeface="Cambria"/>
                <a:ea typeface="Cambria"/>
                <a:cs typeface="Cambria"/>
                <a:sym typeface="Cambria"/>
              </a:rPr>
              <a:t>, biologists count how many new bats are born each year by counting them as they leave the roost at night to feed on insects. . </a:t>
            </a:r>
            <a:endParaRPr sz="1200">
              <a:latin typeface="Cambria"/>
              <a:ea typeface="Cambria"/>
              <a:cs typeface="Cambria"/>
              <a:sym typeface="Cambria"/>
            </a:endParaRPr>
          </a:p>
          <a:p>
            <a:pPr indent="0" lvl="0" marL="0" rtl="0" algn="l">
              <a:spcBef>
                <a:spcPts val="0"/>
              </a:spcBef>
              <a:spcAft>
                <a:spcPts val="0"/>
              </a:spcAft>
              <a:buNone/>
            </a:pPr>
            <a:r>
              <a:rPr lang="en" sz="1200">
                <a:latin typeface="Cambria"/>
                <a:ea typeface="Cambria"/>
                <a:cs typeface="Cambria"/>
                <a:sym typeface="Cambria"/>
              </a:rPr>
              <a:t>During mist-net surveys, biologist set up tall, fine netting between two tall posts at night. Bats fly into the net and biologists carefully take them out, collect information on age, sex, and measurements and then put a uniquely coded band on the wing of the bat. </a:t>
            </a:r>
            <a:endParaRPr sz="1200">
              <a:latin typeface="Cambria"/>
              <a:ea typeface="Cambria"/>
              <a:cs typeface="Cambria"/>
              <a:sym typeface="Cambria"/>
            </a:endParaRPr>
          </a:p>
          <a:p>
            <a:pPr indent="0" lvl="0" marL="0" rtl="0" algn="l">
              <a:spcBef>
                <a:spcPts val="0"/>
              </a:spcBef>
              <a:spcAft>
                <a:spcPts val="0"/>
              </a:spcAft>
              <a:buNone/>
            </a:pPr>
            <a:r>
              <a:t/>
            </a:r>
            <a:endParaRPr sz="1200">
              <a:latin typeface="Cambria"/>
              <a:ea typeface="Cambria"/>
              <a:cs typeface="Cambria"/>
              <a:sym typeface="Cambria"/>
            </a:endParaRPr>
          </a:p>
          <a:p>
            <a:pPr indent="0" lvl="0" marL="0" rtl="0" algn="l">
              <a:spcBef>
                <a:spcPts val="0"/>
              </a:spcBef>
              <a:spcAft>
                <a:spcPts val="0"/>
              </a:spcAft>
              <a:buNone/>
            </a:pPr>
            <a:r>
              <a:t/>
            </a:r>
            <a:endParaRPr sz="1200">
              <a:latin typeface="Cambria"/>
              <a:ea typeface="Cambria"/>
              <a:cs typeface="Cambria"/>
              <a:sym typeface="Cambria"/>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2b654b397_033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94" name="Google Shape;494;g2b654b397_03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g2b654b397_034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03" name="Google Shape;503;g2b654b397_03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23850" lvl="0" marL="457200" rtl="0" algn="l">
              <a:spcBef>
                <a:spcPts val="0"/>
              </a:spcBef>
              <a:spcAft>
                <a:spcPts val="0"/>
              </a:spcAft>
              <a:buSzPts val="1500"/>
              <a:buFont typeface="Trebuchet MS"/>
              <a:buChar char="●"/>
            </a:pPr>
            <a:r>
              <a:rPr lang="en" sz="1500">
                <a:latin typeface="Trebuchet MS"/>
                <a:ea typeface="Trebuchet MS"/>
                <a:cs typeface="Trebuchet MS"/>
                <a:sym typeface="Trebuchet MS"/>
              </a:rPr>
              <a:t>Bands each have a unique code to identify individual bats.</a:t>
            </a:r>
            <a:endParaRPr sz="1500">
              <a:latin typeface="Trebuchet MS"/>
              <a:ea typeface="Trebuchet MS"/>
              <a:cs typeface="Trebuchet MS"/>
              <a:sym typeface="Trebuchet MS"/>
            </a:endParaRPr>
          </a:p>
          <a:p>
            <a:pPr indent="-323850" lvl="0" marL="457200" rtl="0" algn="l">
              <a:spcBef>
                <a:spcPts val="0"/>
              </a:spcBef>
              <a:spcAft>
                <a:spcPts val="0"/>
              </a:spcAft>
              <a:buSzPts val="1500"/>
              <a:buFont typeface="Trebuchet MS"/>
              <a:buChar char="●"/>
            </a:pPr>
            <a:r>
              <a:rPr lang="en" sz="1500">
                <a:latin typeface="Trebuchet MS"/>
                <a:ea typeface="Trebuchet MS"/>
                <a:cs typeface="Trebuchet MS"/>
                <a:sym typeface="Trebuchet MS"/>
              </a:rPr>
              <a:t>While they band they collect data on sex, age and weight. </a:t>
            </a:r>
            <a:endParaRPr sz="1500">
              <a:latin typeface="Trebuchet MS"/>
              <a:ea typeface="Trebuchet MS"/>
              <a:cs typeface="Trebuchet MS"/>
              <a:sym typeface="Trebuchet MS"/>
            </a:endParaRPr>
          </a:p>
          <a:p>
            <a:pPr indent="-323850" lvl="0" marL="457200" rtl="0" algn="l">
              <a:spcBef>
                <a:spcPts val="0"/>
              </a:spcBef>
              <a:spcAft>
                <a:spcPts val="0"/>
              </a:spcAft>
              <a:buSzPts val="1500"/>
              <a:buFont typeface="Trebuchet MS"/>
              <a:buChar char="●"/>
            </a:pPr>
            <a:r>
              <a:rPr lang="en" sz="1500">
                <a:latin typeface="Trebuchet MS"/>
                <a:ea typeface="Trebuchet MS"/>
                <a:cs typeface="Trebuchet MS"/>
                <a:sym typeface="Trebuchet MS"/>
              </a:rPr>
              <a:t>When banded bats are recaptured, it provides information on the age of the bat, where it came from, and if it has gained or lost weight.</a:t>
            </a:r>
            <a:endParaRPr sz="1500">
              <a:latin typeface="Trebuchet MS"/>
              <a:ea typeface="Trebuchet MS"/>
              <a:cs typeface="Trebuchet MS"/>
              <a:sym typeface="Trebuchet MS"/>
            </a:endParaRPr>
          </a:p>
          <a:p>
            <a:pPr indent="0" lvl="0" marL="0" rtl="0" algn="ctr">
              <a:spcBef>
                <a:spcPts val="0"/>
              </a:spcBef>
              <a:spcAft>
                <a:spcPts val="0"/>
              </a:spcAft>
              <a:buClr>
                <a:schemeClr val="dk1"/>
              </a:buClr>
              <a:buSzPts val="1100"/>
              <a:buFont typeface="Arial"/>
              <a:buNone/>
            </a:pPr>
            <a:r>
              <a:t/>
            </a:r>
            <a:endParaRPr sz="1900">
              <a:latin typeface="Trebuchet MS"/>
              <a:ea typeface="Trebuchet MS"/>
              <a:cs typeface="Trebuchet MS"/>
              <a:sym typeface="Trebuchet M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g2b654b397_035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13" name="Google Shape;513;g2b654b397_03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2b654b397_0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2b654b397_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g2b654b397_036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22" name="Google Shape;522;g2b654b397_03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Cambria"/>
                <a:ea typeface="Cambria"/>
                <a:cs typeface="Cambria"/>
                <a:sym typeface="Cambria"/>
              </a:rPr>
              <a:t>When we take an action we have to think about not only who or what it directly impacts but what else is going to be affected by that action. You might be aiming to just protect your plants by using pesticides, but you might </a:t>
            </a:r>
            <a:r>
              <a:rPr lang="en" sz="1200">
                <a:latin typeface="Cambria"/>
                <a:ea typeface="Cambria"/>
                <a:cs typeface="Cambria"/>
                <a:sym typeface="Cambria"/>
              </a:rPr>
              <a:t>inadvertently, or accidentally, </a:t>
            </a:r>
            <a:r>
              <a:rPr lang="en" sz="1200">
                <a:latin typeface="Cambria"/>
                <a:ea typeface="Cambria"/>
                <a:cs typeface="Cambria"/>
                <a:sym typeface="Cambria"/>
              </a:rPr>
              <a:t> be harming the many other animals that depend on insects. Not to mention, if you want your plants to be fruitful, you need pollinators! Pesticides can be harmful to more than just the “bad” bugs. </a:t>
            </a:r>
            <a:endParaRPr sz="1200">
              <a:latin typeface="Cambria"/>
              <a:ea typeface="Cambria"/>
              <a:cs typeface="Cambria"/>
              <a:sym typeface="Cambria"/>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g2b654b397_036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33" name="Google Shape;533;g2b654b397_03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g2b654b397_037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42" name="Google Shape;542;g2b654b397_03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Cambria"/>
                <a:ea typeface="Cambria"/>
                <a:cs typeface="Cambria"/>
                <a:sym typeface="Cambria"/>
              </a:rPr>
              <a:t>Teach your family, friends and neighbors about how important bats are to help in conserving their populations!</a:t>
            </a:r>
            <a:endParaRPr sz="1200">
              <a:latin typeface="Cambria"/>
              <a:ea typeface="Cambria"/>
              <a:cs typeface="Cambria"/>
              <a:sym typeface="Cambria"/>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g2b654b397_046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51" name="Google Shape;551;g2b654b397_04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2b654b397_047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61" name="Google Shape;561;g2b654b397_04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g2b654b397_048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70" name="Google Shape;570;g2b654b397_04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There are many other terrestrial (land) mammals on Hawaii, but they have all been introduced by humans!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2b654b397_0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2b654b397_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Cambria"/>
                <a:ea typeface="Cambria"/>
                <a:cs typeface="Cambria"/>
                <a:sym typeface="Cambria"/>
              </a:rPr>
              <a:t>All of these bats are believed to visit Rhode Island for a least a small part of the year, however some we haven’t actually seen or heard in many years, like the Eastern small-footed bat, because they are very hard to detect. Because scientists have found them in other areas around us and we have a similar habitat, we can make a good guess that they probably fly around RI. </a:t>
            </a:r>
            <a:endParaRPr sz="1200">
              <a:latin typeface="Cambria"/>
              <a:ea typeface="Cambria"/>
              <a:cs typeface="Cambria"/>
              <a:sym typeface="Cambria"/>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2b654b397_0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2b654b397_0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2b654b397_0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2b654b397_0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SzPts val="1200"/>
              <a:buFont typeface="Cambria"/>
              <a:buChar char="●"/>
            </a:pPr>
            <a:r>
              <a:rPr lang="en" sz="1200">
                <a:latin typeface="Cambria"/>
                <a:ea typeface="Cambria"/>
                <a:cs typeface="Cambria"/>
                <a:sym typeface="Cambria"/>
              </a:rPr>
              <a:t>Migrate North: Big-brown, little brown, tri-colored, Eastern small-footed, Northern long-eared</a:t>
            </a:r>
            <a:endParaRPr sz="1200">
              <a:latin typeface="Cambria"/>
              <a:ea typeface="Cambria"/>
              <a:cs typeface="Cambria"/>
              <a:sym typeface="Cambria"/>
            </a:endParaRPr>
          </a:p>
          <a:p>
            <a:pPr indent="-304800" lvl="0" marL="457200" rtl="0" algn="l">
              <a:spcBef>
                <a:spcPts val="0"/>
              </a:spcBef>
              <a:spcAft>
                <a:spcPts val="0"/>
              </a:spcAft>
              <a:buSzPts val="1200"/>
              <a:buFont typeface="Cambria"/>
              <a:buChar char="●"/>
            </a:pPr>
            <a:r>
              <a:rPr lang="en" sz="1200">
                <a:latin typeface="Cambria"/>
                <a:ea typeface="Cambria"/>
                <a:cs typeface="Cambria"/>
                <a:sym typeface="Cambria"/>
              </a:rPr>
              <a:t>Migrate South: Eastern red, Hoary, Silver-haired</a:t>
            </a:r>
            <a:endParaRPr sz="1200">
              <a:latin typeface="Cambria"/>
              <a:ea typeface="Cambria"/>
              <a:cs typeface="Cambria"/>
              <a:sym typeface="Cambria"/>
            </a:endParaRPr>
          </a:p>
          <a:p>
            <a:pPr indent="-304800" lvl="0" marL="457200" rtl="0" algn="l">
              <a:spcBef>
                <a:spcPts val="0"/>
              </a:spcBef>
              <a:spcAft>
                <a:spcPts val="0"/>
              </a:spcAft>
              <a:buSzPts val="1200"/>
              <a:buFont typeface="Cambria"/>
              <a:buChar char="●"/>
            </a:pPr>
            <a:r>
              <a:rPr lang="en" sz="1200">
                <a:latin typeface="Cambria"/>
                <a:ea typeface="Cambria"/>
                <a:cs typeface="Cambria"/>
                <a:sym typeface="Cambria"/>
              </a:rPr>
              <a:t>The most common bat found overwintering in Rhode Island is the big brown bat. Sometimes these guys will overwinter in attics and can find their way into homes. </a:t>
            </a:r>
            <a:endParaRPr sz="1200">
              <a:latin typeface="Cambria"/>
              <a:ea typeface="Cambria"/>
              <a:cs typeface="Cambria"/>
              <a:sym typeface="Cambria"/>
            </a:endParaRPr>
          </a:p>
          <a:p>
            <a:pPr indent="-304800" lvl="0" marL="457200" rtl="0" algn="l">
              <a:spcBef>
                <a:spcPts val="0"/>
              </a:spcBef>
              <a:spcAft>
                <a:spcPts val="0"/>
              </a:spcAft>
              <a:buSzPts val="1200"/>
              <a:buFont typeface="Cambria"/>
              <a:buChar char="●"/>
            </a:pPr>
            <a:r>
              <a:rPr lang="en" sz="1200">
                <a:latin typeface="Cambria"/>
                <a:ea typeface="Cambria"/>
                <a:cs typeface="Cambria"/>
                <a:sym typeface="Cambria"/>
              </a:rPr>
              <a:t>If you do find a bat in your house, </a:t>
            </a:r>
            <a:r>
              <a:rPr lang="en" sz="1200" u="sng">
                <a:latin typeface="Cambria"/>
                <a:ea typeface="Cambria"/>
                <a:cs typeface="Cambria"/>
                <a:sym typeface="Cambria"/>
              </a:rPr>
              <a:t>don’t panic</a:t>
            </a:r>
            <a:r>
              <a:rPr lang="en" sz="1200">
                <a:latin typeface="Cambria"/>
                <a:ea typeface="Cambria"/>
                <a:cs typeface="Cambria"/>
                <a:sym typeface="Cambria"/>
              </a:rPr>
              <a:t>. It is probably just a little lost and you can always call the RIDOH rabies hotline for help!</a:t>
            </a:r>
            <a:endParaRPr sz="1200">
              <a:latin typeface="Cambria"/>
              <a:ea typeface="Cambria"/>
              <a:cs typeface="Cambria"/>
              <a:sym typeface="Cambria"/>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2b654b397_03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2b654b397_0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sp>
        <p:nvSpPr>
          <p:cNvPr id="9" name="Google Shape;9;p2"/>
          <p:cNvSpPr/>
          <p:nvPr/>
        </p:nvSpPr>
        <p:spPr>
          <a:xfrm>
            <a:off x="0" y="0"/>
            <a:ext cx="9144000" cy="6902100"/>
          </a:xfrm>
          <a:prstGeom prst="rect">
            <a:avLst/>
          </a:prstGeom>
          <a:gradFill>
            <a:gsLst>
              <a:gs pos="0">
                <a:srgbClr val="003171"/>
              </a:gs>
              <a:gs pos="100000">
                <a:srgbClr val="549FFF"/>
              </a:gs>
            </a:gsLst>
            <a:lin ang="7920000" scaled="0"/>
          </a:grad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10" name="Google Shape;10;p2"/>
          <p:cNvSpPr/>
          <p:nvPr/>
        </p:nvSpPr>
        <p:spPr>
          <a:xfrm flipH="1">
            <a:off x="-3833" y="16053"/>
            <a:ext cx="10925833" cy="6881035"/>
          </a:xfrm>
          <a:custGeom>
            <a:rect b="b" l="l" r="r" t="t"/>
            <a:pathLst>
              <a:path extrusionOk="0" h="6863875" w="24279631">
                <a:moveTo>
                  <a:pt x="9291599" y="0"/>
                </a:moveTo>
                <a:lnTo>
                  <a:pt x="24279631" y="5875"/>
                </a:lnTo>
                <a:lnTo>
                  <a:pt x="24250422" y="6863875"/>
                </a:lnTo>
                <a:lnTo>
                  <a:pt x="8740466" y="6858000"/>
                </a:lnTo>
                <a:cubicBezTo>
                  <a:pt x="0" y="3062308"/>
                  <a:pt x="7449035" y="312298"/>
                  <a:pt x="9291599" y="0"/>
                </a:cubicBezTo>
                <a:close/>
              </a:path>
            </a:pathLst>
          </a:custGeom>
          <a:gradFill>
            <a:gsLst>
              <a:gs pos="0">
                <a:srgbClr val="549FFF">
                  <a:alpha val="40784"/>
                </a:srgbClr>
              </a:gs>
              <a:gs pos="41000">
                <a:srgbClr val="003171">
                  <a:alpha val="94901"/>
                </a:srgbClr>
              </a:gs>
              <a:gs pos="100000">
                <a:srgbClr val="003171">
                  <a:alpha val="94901"/>
                </a:srgbClr>
              </a:gs>
            </a:gsLst>
            <a:path path="circle">
              <a:fillToRect r="100%" t="100%"/>
            </a:path>
            <a:tileRect b="-100%" l="-100%"/>
          </a:grad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11" name="Google Shape;11;p2"/>
          <p:cNvSpPr/>
          <p:nvPr/>
        </p:nvSpPr>
        <p:spPr>
          <a:xfrm flipH="1">
            <a:off x="14659" y="881"/>
            <a:ext cx="10500941" cy="6881035"/>
          </a:xfrm>
          <a:custGeom>
            <a:rect b="b" l="l" r="r" t="t"/>
            <a:pathLst>
              <a:path extrusionOk="0" h="6863875" w="24279631">
                <a:moveTo>
                  <a:pt x="9291599" y="0"/>
                </a:moveTo>
                <a:lnTo>
                  <a:pt x="24279631" y="5875"/>
                </a:lnTo>
                <a:lnTo>
                  <a:pt x="24250422" y="6863875"/>
                </a:lnTo>
                <a:lnTo>
                  <a:pt x="8740466" y="6858000"/>
                </a:lnTo>
                <a:cubicBezTo>
                  <a:pt x="0" y="3062308"/>
                  <a:pt x="7449035" y="312298"/>
                  <a:pt x="9291599" y="0"/>
                </a:cubicBezTo>
                <a:close/>
              </a:path>
            </a:pathLst>
          </a:custGeom>
          <a:gradFill>
            <a:gsLst>
              <a:gs pos="0">
                <a:srgbClr val="549FFF">
                  <a:alpha val="53725"/>
                </a:srgbClr>
              </a:gs>
              <a:gs pos="41000">
                <a:srgbClr val="003171">
                  <a:alpha val="53725"/>
                </a:srgbClr>
              </a:gs>
              <a:gs pos="100000">
                <a:srgbClr val="003171">
                  <a:alpha val="53725"/>
                </a:srgbClr>
              </a:gs>
            </a:gsLst>
            <a:path path="circle">
              <a:fillToRect r="100%" t="100%"/>
            </a:path>
            <a:tileRect b="-100%" l="-100%"/>
          </a:grad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a:p>
        </p:txBody>
      </p:sp>
      <p:sp>
        <p:nvSpPr>
          <p:cNvPr id="12" name="Google Shape;12;p2"/>
          <p:cNvSpPr/>
          <p:nvPr/>
        </p:nvSpPr>
        <p:spPr>
          <a:xfrm>
            <a:off x="-846667" y="-882"/>
            <a:ext cx="2167467" cy="6906895"/>
          </a:xfrm>
          <a:custGeom>
            <a:rect b="b" l="l" r="r" t="t"/>
            <a:pathLst>
              <a:path extrusionOk="0" h="6180667" w="2167467">
                <a:moveTo>
                  <a:pt x="939800" y="0"/>
                </a:moveTo>
                <a:lnTo>
                  <a:pt x="1905000" y="5881"/>
                </a:lnTo>
                <a:cubicBezTo>
                  <a:pt x="2167467" y="1035992"/>
                  <a:pt x="0" y="1848556"/>
                  <a:pt x="1896533" y="6180667"/>
                </a:cubicBezTo>
                <a:lnTo>
                  <a:pt x="939800" y="6180667"/>
                </a:lnTo>
                <a:lnTo>
                  <a:pt x="939800" y="0"/>
                </a:lnTo>
                <a:close/>
              </a:path>
            </a:pathLst>
          </a:custGeom>
          <a:gradFill>
            <a:gsLst>
              <a:gs pos="0">
                <a:srgbClr val="003171">
                  <a:alpha val="20784"/>
                </a:srgbClr>
              </a:gs>
              <a:gs pos="100000">
                <a:srgbClr val="65A8FF">
                  <a:alpha val="20784"/>
                </a:srgbClr>
              </a:gs>
            </a:gsLst>
            <a:lin ang="0" scaled="0"/>
          </a:grad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13" name="Google Shape;13;p2"/>
          <p:cNvSpPr/>
          <p:nvPr/>
        </p:nvSpPr>
        <p:spPr>
          <a:xfrm flipH="1" rot="10800000">
            <a:off x="-524934" y="-4974"/>
            <a:ext cx="1403435" cy="6906895"/>
          </a:xfrm>
          <a:custGeom>
            <a:rect b="b" l="l" r="r" t="t"/>
            <a:pathLst>
              <a:path extrusionOk="0" h="6180667" w="2167467">
                <a:moveTo>
                  <a:pt x="939800" y="0"/>
                </a:moveTo>
                <a:lnTo>
                  <a:pt x="1905000" y="5881"/>
                </a:lnTo>
                <a:cubicBezTo>
                  <a:pt x="2167467" y="1035992"/>
                  <a:pt x="0" y="1848556"/>
                  <a:pt x="1896533" y="6180667"/>
                </a:cubicBezTo>
                <a:lnTo>
                  <a:pt x="939800" y="6180667"/>
                </a:lnTo>
                <a:lnTo>
                  <a:pt x="939800" y="0"/>
                </a:lnTo>
                <a:close/>
              </a:path>
            </a:pathLst>
          </a:custGeom>
          <a:gradFill>
            <a:gsLst>
              <a:gs pos="0">
                <a:srgbClr val="003171">
                  <a:alpha val="20784"/>
                </a:srgbClr>
              </a:gs>
              <a:gs pos="100000">
                <a:srgbClr val="65A8FF">
                  <a:alpha val="20784"/>
                </a:srgbClr>
              </a:gs>
            </a:gsLst>
            <a:lin ang="0" scaled="0"/>
          </a:grad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p2"/>
          <p:cNvSpPr txBox="1"/>
          <p:nvPr>
            <p:ph type="ctrTitle"/>
          </p:nvPr>
        </p:nvSpPr>
        <p:spPr>
          <a:xfrm>
            <a:off x="1082040" y="1656080"/>
            <a:ext cx="7050900" cy="1470000"/>
          </a:xfrm>
          <a:prstGeom prst="rect">
            <a:avLst/>
          </a:prstGeom>
        </p:spPr>
        <p:txBody>
          <a:bodyPr anchorCtr="0" anchor="b" bIns="91425" lIns="91425" spcFirstLastPara="1" rIns="91425" wrap="square" tIns="91425">
            <a:noAutofit/>
          </a:bodyPr>
          <a:lstStyle>
            <a:lvl1pPr lvl="0" algn="r">
              <a:spcBef>
                <a:spcPts val="0"/>
              </a:spcBef>
              <a:spcAft>
                <a:spcPts val="0"/>
              </a:spcAft>
              <a:buClr>
                <a:schemeClr val="lt1"/>
              </a:buClr>
              <a:buSzPts val="4800"/>
              <a:buNone/>
              <a:defRPr sz="4800">
                <a:solidFill>
                  <a:schemeClr val="lt1"/>
                </a:solidFill>
              </a:defRPr>
            </a:lvl1pPr>
            <a:lvl2pPr lvl="1" algn="r">
              <a:spcBef>
                <a:spcPts val="0"/>
              </a:spcBef>
              <a:spcAft>
                <a:spcPts val="0"/>
              </a:spcAft>
              <a:buClr>
                <a:schemeClr val="lt1"/>
              </a:buClr>
              <a:buSzPts val="4800"/>
              <a:buNone/>
              <a:defRPr sz="4800">
                <a:solidFill>
                  <a:schemeClr val="lt1"/>
                </a:solidFill>
              </a:defRPr>
            </a:lvl2pPr>
            <a:lvl3pPr lvl="2" algn="r">
              <a:spcBef>
                <a:spcPts val="0"/>
              </a:spcBef>
              <a:spcAft>
                <a:spcPts val="0"/>
              </a:spcAft>
              <a:buClr>
                <a:schemeClr val="lt1"/>
              </a:buClr>
              <a:buSzPts val="4800"/>
              <a:buNone/>
              <a:defRPr sz="4800">
                <a:solidFill>
                  <a:schemeClr val="lt1"/>
                </a:solidFill>
              </a:defRPr>
            </a:lvl3pPr>
            <a:lvl4pPr lvl="3" algn="r">
              <a:spcBef>
                <a:spcPts val="0"/>
              </a:spcBef>
              <a:spcAft>
                <a:spcPts val="0"/>
              </a:spcAft>
              <a:buClr>
                <a:schemeClr val="lt1"/>
              </a:buClr>
              <a:buSzPts val="4800"/>
              <a:buNone/>
              <a:defRPr sz="4800">
                <a:solidFill>
                  <a:schemeClr val="lt1"/>
                </a:solidFill>
              </a:defRPr>
            </a:lvl4pPr>
            <a:lvl5pPr lvl="4" algn="r">
              <a:spcBef>
                <a:spcPts val="0"/>
              </a:spcBef>
              <a:spcAft>
                <a:spcPts val="0"/>
              </a:spcAft>
              <a:buClr>
                <a:schemeClr val="lt1"/>
              </a:buClr>
              <a:buSzPts val="4800"/>
              <a:buNone/>
              <a:defRPr sz="4800">
                <a:solidFill>
                  <a:schemeClr val="lt1"/>
                </a:solidFill>
              </a:defRPr>
            </a:lvl5pPr>
            <a:lvl6pPr lvl="5" algn="r">
              <a:spcBef>
                <a:spcPts val="0"/>
              </a:spcBef>
              <a:spcAft>
                <a:spcPts val="0"/>
              </a:spcAft>
              <a:buClr>
                <a:schemeClr val="lt1"/>
              </a:buClr>
              <a:buSzPts val="4800"/>
              <a:buNone/>
              <a:defRPr sz="4800">
                <a:solidFill>
                  <a:schemeClr val="lt1"/>
                </a:solidFill>
              </a:defRPr>
            </a:lvl6pPr>
            <a:lvl7pPr lvl="6" algn="r">
              <a:spcBef>
                <a:spcPts val="0"/>
              </a:spcBef>
              <a:spcAft>
                <a:spcPts val="0"/>
              </a:spcAft>
              <a:buClr>
                <a:schemeClr val="lt1"/>
              </a:buClr>
              <a:buSzPts val="4800"/>
              <a:buNone/>
              <a:defRPr sz="4800">
                <a:solidFill>
                  <a:schemeClr val="lt1"/>
                </a:solidFill>
              </a:defRPr>
            </a:lvl7pPr>
            <a:lvl8pPr lvl="7" algn="r">
              <a:spcBef>
                <a:spcPts val="0"/>
              </a:spcBef>
              <a:spcAft>
                <a:spcPts val="0"/>
              </a:spcAft>
              <a:buClr>
                <a:schemeClr val="lt1"/>
              </a:buClr>
              <a:buSzPts val="4800"/>
              <a:buNone/>
              <a:defRPr sz="4800">
                <a:solidFill>
                  <a:schemeClr val="lt1"/>
                </a:solidFill>
              </a:defRPr>
            </a:lvl8pPr>
            <a:lvl9pPr lvl="8" algn="r">
              <a:spcBef>
                <a:spcPts val="0"/>
              </a:spcBef>
              <a:spcAft>
                <a:spcPts val="0"/>
              </a:spcAft>
              <a:buClr>
                <a:schemeClr val="lt1"/>
              </a:buClr>
              <a:buSzPts val="4800"/>
              <a:buNone/>
              <a:defRPr sz="4800">
                <a:solidFill>
                  <a:schemeClr val="lt1"/>
                </a:solidFill>
              </a:defRPr>
            </a:lvl9pPr>
          </a:lstStyle>
          <a:p/>
        </p:txBody>
      </p:sp>
      <p:sp>
        <p:nvSpPr>
          <p:cNvPr id="15" name="Google Shape;15;p2"/>
          <p:cNvSpPr txBox="1"/>
          <p:nvPr>
            <p:ph idx="1" type="subTitle"/>
          </p:nvPr>
        </p:nvSpPr>
        <p:spPr>
          <a:xfrm>
            <a:off x="1082040" y="3230880"/>
            <a:ext cx="7035900" cy="925500"/>
          </a:xfrm>
          <a:prstGeom prst="rect">
            <a:avLst/>
          </a:prstGeom>
        </p:spPr>
        <p:txBody>
          <a:bodyPr anchorCtr="0" anchor="t" bIns="91425" lIns="91425" spcFirstLastPara="1" rIns="91425" wrap="square" tIns="91425">
            <a:noAutofit/>
          </a:bodyPr>
          <a:lstStyle>
            <a:lvl1pPr lvl="0" algn="r">
              <a:spcBef>
                <a:spcPts val="0"/>
              </a:spcBef>
              <a:spcAft>
                <a:spcPts val="0"/>
              </a:spcAft>
              <a:buClr>
                <a:schemeClr val="lt1"/>
              </a:buClr>
              <a:buSzPts val="2400"/>
              <a:buNone/>
              <a:defRPr sz="2400">
                <a:solidFill>
                  <a:schemeClr val="lt1"/>
                </a:solidFill>
              </a:defRPr>
            </a:lvl1pPr>
            <a:lvl2pPr lvl="1" algn="r">
              <a:spcBef>
                <a:spcPts val="0"/>
              </a:spcBef>
              <a:spcAft>
                <a:spcPts val="0"/>
              </a:spcAft>
              <a:buClr>
                <a:schemeClr val="lt1"/>
              </a:buClr>
              <a:buSzPts val="2400"/>
              <a:buNone/>
              <a:defRPr sz="2400">
                <a:solidFill>
                  <a:schemeClr val="lt1"/>
                </a:solidFill>
              </a:defRPr>
            </a:lvl2pPr>
            <a:lvl3pPr lvl="2" algn="r">
              <a:spcBef>
                <a:spcPts val="0"/>
              </a:spcBef>
              <a:spcAft>
                <a:spcPts val="0"/>
              </a:spcAft>
              <a:buClr>
                <a:schemeClr val="lt1"/>
              </a:buClr>
              <a:buSzPts val="2400"/>
              <a:buNone/>
              <a:defRPr>
                <a:solidFill>
                  <a:schemeClr val="lt1"/>
                </a:solidFill>
              </a:defRPr>
            </a:lvl3pPr>
            <a:lvl4pPr lvl="3" algn="r">
              <a:spcBef>
                <a:spcPts val="0"/>
              </a:spcBef>
              <a:spcAft>
                <a:spcPts val="0"/>
              </a:spcAft>
              <a:buClr>
                <a:schemeClr val="lt1"/>
              </a:buClr>
              <a:buSzPts val="2400"/>
              <a:buNone/>
              <a:defRPr sz="2400">
                <a:solidFill>
                  <a:schemeClr val="lt1"/>
                </a:solidFill>
              </a:defRPr>
            </a:lvl4pPr>
            <a:lvl5pPr lvl="4" algn="r">
              <a:spcBef>
                <a:spcPts val="0"/>
              </a:spcBef>
              <a:spcAft>
                <a:spcPts val="0"/>
              </a:spcAft>
              <a:buClr>
                <a:schemeClr val="lt1"/>
              </a:buClr>
              <a:buSzPts val="2400"/>
              <a:buNone/>
              <a:defRPr sz="2400">
                <a:solidFill>
                  <a:schemeClr val="lt1"/>
                </a:solidFill>
              </a:defRPr>
            </a:lvl5pPr>
            <a:lvl6pPr lvl="5" algn="r">
              <a:spcBef>
                <a:spcPts val="0"/>
              </a:spcBef>
              <a:spcAft>
                <a:spcPts val="0"/>
              </a:spcAft>
              <a:buClr>
                <a:schemeClr val="lt1"/>
              </a:buClr>
              <a:buSzPts val="2400"/>
              <a:buNone/>
              <a:defRPr sz="2400">
                <a:solidFill>
                  <a:schemeClr val="lt1"/>
                </a:solidFill>
              </a:defRPr>
            </a:lvl6pPr>
            <a:lvl7pPr lvl="6" algn="r">
              <a:spcBef>
                <a:spcPts val="0"/>
              </a:spcBef>
              <a:spcAft>
                <a:spcPts val="0"/>
              </a:spcAft>
              <a:buClr>
                <a:schemeClr val="lt1"/>
              </a:buClr>
              <a:buSzPts val="2400"/>
              <a:buNone/>
              <a:defRPr sz="2400">
                <a:solidFill>
                  <a:schemeClr val="lt1"/>
                </a:solidFill>
              </a:defRPr>
            </a:lvl7pPr>
            <a:lvl8pPr lvl="7" algn="r">
              <a:spcBef>
                <a:spcPts val="0"/>
              </a:spcBef>
              <a:spcAft>
                <a:spcPts val="0"/>
              </a:spcAft>
              <a:buClr>
                <a:schemeClr val="lt1"/>
              </a:buClr>
              <a:buSzPts val="2400"/>
              <a:buNone/>
              <a:defRPr sz="2400">
                <a:solidFill>
                  <a:schemeClr val="lt1"/>
                </a:solidFill>
              </a:defRPr>
            </a:lvl8pPr>
            <a:lvl9pPr lvl="8" algn="r">
              <a:spcBef>
                <a:spcPts val="0"/>
              </a:spcBef>
              <a:spcAft>
                <a:spcPts val="0"/>
              </a:spcAft>
              <a:buClr>
                <a:schemeClr val="lt1"/>
              </a:buClr>
              <a:buSzPts val="2400"/>
              <a:buNone/>
              <a:defRPr sz="2400">
                <a:solidFill>
                  <a:schemeClr val="lt1"/>
                </a:solidFil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3"/>
          <p:cNvSpPr/>
          <p:nvPr/>
        </p:nvSpPr>
        <p:spPr>
          <a:xfrm flipH="1" rot="10800000">
            <a:off x="-348182" y="-21900"/>
            <a:ext cx="1723520" cy="6879900"/>
          </a:xfrm>
          <a:custGeom>
            <a:rect b="b" l="l" r="r" t="t"/>
            <a:pathLst>
              <a:path extrusionOk="0" h="6879900" w="4476675">
                <a:moveTo>
                  <a:pt x="4476676" y="16025"/>
                </a:moveTo>
                <a:lnTo>
                  <a:pt x="879695" y="0"/>
                </a:lnTo>
                <a:cubicBezTo>
                  <a:pt x="886211" y="2293300"/>
                  <a:pt x="892726" y="4586600"/>
                  <a:pt x="899242" y="6879900"/>
                </a:cubicBezTo>
                <a:lnTo>
                  <a:pt x="3909760" y="6861462"/>
                </a:lnTo>
                <a:cubicBezTo>
                  <a:pt x="0" y="3547544"/>
                  <a:pt x="1695771" y="1824359"/>
                  <a:pt x="4476676" y="16025"/>
                </a:cubicBezTo>
                <a:close/>
              </a:path>
            </a:pathLst>
          </a:custGeom>
          <a:gradFill>
            <a:gsLst>
              <a:gs pos="0">
                <a:srgbClr val="549FFF">
                  <a:alpha val="53725"/>
                </a:srgbClr>
              </a:gs>
              <a:gs pos="41000">
                <a:srgbClr val="003171">
                  <a:alpha val="53725"/>
                </a:srgbClr>
              </a:gs>
              <a:gs pos="100000">
                <a:srgbClr val="003171">
                  <a:alpha val="53725"/>
                </a:srgbClr>
              </a:gs>
            </a:gsLst>
            <a:path path="circle">
              <a:fillToRect r="100%" t="100%"/>
            </a:path>
            <a:tileRect b="-100%" l="-100%"/>
          </a:grad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18" name="Google Shape;18;p3"/>
          <p:cNvSpPr txBox="1"/>
          <p:nvPr>
            <p:ph idx="1" type="body"/>
          </p:nvPr>
        </p:nvSpPr>
        <p:spPr>
          <a:xfrm>
            <a:off x="457200" y="1658990"/>
            <a:ext cx="8229600" cy="4840500"/>
          </a:xfrm>
          <a:prstGeom prst="rect">
            <a:avLst/>
          </a:prstGeom>
        </p:spPr>
        <p:txBody>
          <a:bodyPr anchorCtr="0" anchor="t" bIns="91425" lIns="91425" spcFirstLastPara="1" rIns="91425" wrap="square" tIns="91425">
            <a:noAutofit/>
          </a:bodyPr>
          <a:lstStyle>
            <a:lvl1pPr indent="-431800" lvl="0" marL="457200">
              <a:spcBef>
                <a:spcPts val="0"/>
              </a:spcBef>
              <a:spcAft>
                <a:spcPts val="0"/>
              </a:spcAft>
              <a:buSzPts val="3200"/>
              <a:buChar char="●"/>
              <a:defRPr/>
            </a:lvl1pPr>
            <a:lvl2pPr indent="-406400" lvl="1" marL="914400">
              <a:spcBef>
                <a:spcPts val="0"/>
              </a:spcBef>
              <a:spcAft>
                <a:spcPts val="0"/>
              </a:spcAft>
              <a:buSzPts val="2800"/>
              <a:buChar char="○"/>
              <a:defRPr/>
            </a:lvl2pPr>
            <a:lvl3pPr indent="-381000" lvl="2" marL="1371600">
              <a:spcBef>
                <a:spcPts val="0"/>
              </a:spcBef>
              <a:spcAft>
                <a:spcPts val="0"/>
              </a:spcAft>
              <a:buSzPts val="2400"/>
              <a:buChar char="■"/>
              <a:defRPr/>
            </a:lvl3pPr>
            <a:lvl4pPr indent="-355600" lvl="3" marL="1828800">
              <a:spcBef>
                <a:spcPts val="0"/>
              </a:spcBef>
              <a:spcAft>
                <a:spcPts val="0"/>
              </a:spcAft>
              <a:buSzPts val="2000"/>
              <a:buChar char="●"/>
              <a:defRPr/>
            </a:lvl4pPr>
            <a:lvl5pPr indent="-355600" lvl="4" marL="2286000">
              <a:spcBef>
                <a:spcPts val="0"/>
              </a:spcBef>
              <a:spcAft>
                <a:spcPts val="0"/>
              </a:spcAft>
              <a:buSzPts val="2000"/>
              <a:buChar char="○"/>
              <a:defRPr/>
            </a:lvl5pPr>
            <a:lvl6pPr indent="-355600" lvl="5" marL="2743200">
              <a:spcBef>
                <a:spcPts val="0"/>
              </a:spcBef>
              <a:spcAft>
                <a:spcPts val="0"/>
              </a:spcAft>
              <a:buSzPts val="2000"/>
              <a:buChar char="■"/>
              <a:defRPr/>
            </a:lvl6pPr>
            <a:lvl7pPr indent="-355600" lvl="6" marL="3200400">
              <a:spcBef>
                <a:spcPts val="0"/>
              </a:spcBef>
              <a:spcAft>
                <a:spcPts val="0"/>
              </a:spcAft>
              <a:buSzPts val="2000"/>
              <a:buChar char="●"/>
              <a:defRPr/>
            </a:lvl7pPr>
            <a:lvl8pPr indent="-355600" lvl="7" marL="3657600">
              <a:spcBef>
                <a:spcPts val="0"/>
              </a:spcBef>
              <a:spcAft>
                <a:spcPts val="0"/>
              </a:spcAft>
              <a:buSzPts val="2000"/>
              <a:buChar char="○"/>
              <a:defRPr/>
            </a:lvl8pPr>
            <a:lvl9pPr indent="-355600" lvl="8" marL="4114800">
              <a:spcBef>
                <a:spcPts val="0"/>
              </a:spcBef>
              <a:spcAft>
                <a:spcPts val="0"/>
              </a:spcAft>
              <a:buSzPts val="2000"/>
              <a:buChar char="■"/>
              <a:defRPr/>
            </a:lvl9pPr>
          </a:lstStyle>
          <a:p/>
        </p:txBody>
      </p:sp>
      <p:sp>
        <p:nvSpPr>
          <p:cNvPr id="19" name="Google Shape;19;p3"/>
          <p:cNvSpPr/>
          <p:nvPr/>
        </p:nvSpPr>
        <p:spPr>
          <a:xfrm flipH="1" rot="10800000">
            <a:off x="-1118653" y="-4700"/>
            <a:ext cx="3100651" cy="6862700"/>
          </a:xfrm>
          <a:custGeom>
            <a:rect b="b" l="l" r="r" t="t"/>
            <a:pathLst>
              <a:path extrusionOk="0" h="6879900" w="8053639">
                <a:moveTo>
                  <a:pt x="4696126" y="16025"/>
                </a:moveTo>
                <a:lnTo>
                  <a:pt x="2920537" y="0"/>
                </a:lnTo>
                <a:cubicBezTo>
                  <a:pt x="2927053" y="2293300"/>
                  <a:pt x="2933568" y="4586600"/>
                  <a:pt x="2940084" y="6879900"/>
                </a:cubicBezTo>
                <a:lnTo>
                  <a:pt x="4085318" y="6861462"/>
                </a:lnTo>
                <a:cubicBezTo>
                  <a:pt x="8053639" y="4651267"/>
                  <a:pt x="0" y="3113439"/>
                  <a:pt x="4696126" y="16025"/>
                </a:cubicBezTo>
                <a:close/>
              </a:path>
            </a:pathLst>
          </a:custGeom>
          <a:gradFill>
            <a:gsLst>
              <a:gs pos="0">
                <a:srgbClr val="549FFF">
                  <a:alpha val="53725"/>
                </a:srgbClr>
              </a:gs>
              <a:gs pos="41000">
                <a:srgbClr val="003171">
                  <a:alpha val="53725"/>
                </a:srgbClr>
              </a:gs>
              <a:gs pos="100000">
                <a:srgbClr val="003171">
                  <a:alpha val="53725"/>
                </a:srgbClr>
              </a:gs>
            </a:gsLst>
            <a:path path="circle">
              <a:fillToRect r="100%" t="100%"/>
            </a:path>
            <a:tileRect b="-100%" l="-100%"/>
          </a:grad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20" name="Google Shape;20;p3"/>
          <p:cNvSpPr/>
          <p:nvPr/>
        </p:nvSpPr>
        <p:spPr>
          <a:xfrm rot="10800000">
            <a:off x="8088847" y="-6970"/>
            <a:ext cx="1100668" cy="6864970"/>
          </a:xfrm>
          <a:custGeom>
            <a:rect b="b" l="l" r="r" t="t"/>
            <a:pathLst>
              <a:path extrusionOk="0" h="6916846" w="1100668">
                <a:moveTo>
                  <a:pt x="0" y="11711"/>
                </a:moveTo>
                <a:lnTo>
                  <a:pt x="956734" y="0"/>
                </a:lnTo>
                <a:cubicBezTo>
                  <a:pt x="33869" y="3419922"/>
                  <a:pt x="220135" y="4504457"/>
                  <a:pt x="1100668" y="6916846"/>
                </a:cubicBezTo>
                <a:lnTo>
                  <a:pt x="0" y="6916846"/>
                </a:lnTo>
                <a:lnTo>
                  <a:pt x="0" y="11711"/>
                </a:lnTo>
                <a:close/>
              </a:path>
            </a:pathLst>
          </a:custGeom>
          <a:gradFill>
            <a:gsLst>
              <a:gs pos="0">
                <a:srgbClr val="003171"/>
              </a:gs>
              <a:gs pos="100000">
                <a:srgbClr val="65A8FF"/>
              </a:gs>
            </a:gsLst>
            <a:lin ang="5700000" scaled="0"/>
          </a:grad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21" name="Google Shape;21;p3"/>
          <p:cNvSpPr txBox="1"/>
          <p:nvPr>
            <p:ph type="title"/>
          </p:nvPr>
        </p:nvSpPr>
        <p:spPr>
          <a:xfrm>
            <a:off x="457200" y="274638"/>
            <a:ext cx="8229600" cy="1325700"/>
          </a:xfrm>
          <a:prstGeom prst="rect">
            <a:avLst/>
          </a:prstGeom>
        </p:spPr>
        <p:txBody>
          <a:bodyPr anchorCtr="0" anchor="b" bIns="91425" lIns="91425" spcFirstLastPara="1" rIns="91425" wrap="square" tIns="91425">
            <a:noAutofit/>
          </a:bodyPr>
          <a:lstStyle>
            <a:lvl1pPr lvl="0">
              <a:spcBef>
                <a:spcPts val="0"/>
              </a:spcBef>
              <a:spcAft>
                <a:spcPts val="0"/>
              </a:spcAft>
              <a:buSzPts val="40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2" name="Shape 22"/>
        <p:cNvGrpSpPr/>
        <p:nvPr/>
      </p:nvGrpSpPr>
      <p:grpSpPr>
        <a:xfrm>
          <a:off x="0" y="0"/>
          <a:ext cx="0" cy="0"/>
          <a:chOff x="0" y="0"/>
          <a:chExt cx="0" cy="0"/>
        </a:xfrm>
      </p:grpSpPr>
      <p:sp>
        <p:nvSpPr>
          <p:cNvPr id="23" name="Google Shape;23;p4"/>
          <p:cNvSpPr/>
          <p:nvPr/>
        </p:nvSpPr>
        <p:spPr>
          <a:xfrm flipH="1" rot="10800000">
            <a:off x="-348182" y="-21900"/>
            <a:ext cx="1723520" cy="6879900"/>
          </a:xfrm>
          <a:custGeom>
            <a:rect b="b" l="l" r="r" t="t"/>
            <a:pathLst>
              <a:path extrusionOk="0" h="6879900" w="4476675">
                <a:moveTo>
                  <a:pt x="4476676" y="16025"/>
                </a:moveTo>
                <a:lnTo>
                  <a:pt x="879695" y="0"/>
                </a:lnTo>
                <a:cubicBezTo>
                  <a:pt x="886211" y="2293300"/>
                  <a:pt x="892726" y="4586600"/>
                  <a:pt x="899242" y="6879900"/>
                </a:cubicBezTo>
                <a:lnTo>
                  <a:pt x="3909760" y="6861462"/>
                </a:lnTo>
                <a:cubicBezTo>
                  <a:pt x="0" y="3547544"/>
                  <a:pt x="1695771" y="1824359"/>
                  <a:pt x="4476676" y="16025"/>
                </a:cubicBezTo>
                <a:close/>
              </a:path>
            </a:pathLst>
          </a:custGeom>
          <a:gradFill>
            <a:gsLst>
              <a:gs pos="0">
                <a:srgbClr val="549FFF">
                  <a:alpha val="53725"/>
                </a:srgbClr>
              </a:gs>
              <a:gs pos="41000">
                <a:srgbClr val="003171">
                  <a:alpha val="53725"/>
                </a:srgbClr>
              </a:gs>
              <a:gs pos="100000">
                <a:srgbClr val="003171">
                  <a:alpha val="53725"/>
                </a:srgbClr>
              </a:gs>
            </a:gsLst>
            <a:path path="circle">
              <a:fillToRect r="100%" t="100%"/>
            </a:path>
            <a:tileRect b="-100%" l="-100%"/>
          </a:grad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24" name="Google Shape;24;p4"/>
          <p:cNvSpPr/>
          <p:nvPr/>
        </p:nvSpPr>
        <p:spPr>
          <a:xfrm flipH="1" rot="10800000">
            <a:off x="-1118653" y="-4700"/>
            <a:ext cx="3100651" cy="6862700"/>
          </a:xfrm>
          <a:custGeom>
            <a:rect b="b" l="l" r="r" t="t"/>
            <a:pathLst>
              <a:path extrusionOk="0" h="6879900" w="8053639">
                <a:moveTo>
                  <a:pt x="4696126" y="16025"/>
                </a:moveTo>
                <a:lnTo>
                  <a:pt x="2920537" y="0"/>
                </a:lnTo>
                <a:cubicBezTo>
                  <a:pt x="2927053" y="2293300"/>
                  <a:pt x="2933568" y="4586600"/>
                  <a:pt x="2940084" y="6879900"/>
                </a:cubicBezTo>
                <a:lnTo>
                  <a:pt x="4085318" y="6861462"/>
                </a:lnTo>
                <a:cubicBezTo>
                  <a:pt x="8053639" y="4651267"/>
                  <a:pt x="0" y="3113439"/>
                  <a:pt x="4696126" y="16025"/>
                </a:cubicBezTo>
                <a:close/>
              </a:path>
            </a:pathLst>
          </a:custGeom>
          <a:gradFill>
            <a:gsLst>
              <a:gs pos="0">
                <a:srgbClr val="549FFF">
                  <a:alpha val="53725"/>
                </a:srgbClr>
              </a:gs>
              <a:gs pos="41000">
                <a:srgbClr val="003171">
                  <a:alpha val="53725"/>
                </a:srgbClr>
              </a:gs>
              <a:gs pos="100000">
                <a:srgbClr val="003171">
                  <a:alpha val="53725"/>
                </a:srgbClr>
              </a:gs>
            </a:gsLst>
            <a:path path="circle">
              <a:fillToRect r="100%" t="100%"/>
            </a:path>
            <a:tileRect b="-100%" l="-100%"/>
          </a:grad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25" name="Google Shape;25;p4"/>
          <p:cNvSpPr/>
          <p:nvPr/>
        </p:nvSpPr>
        <p:spPr>
          <a:xfrm rot="10800000">
            <a:off x="8088847" y="-6970"/>
            <a:ext cx="1100668" cy="6864970"/>
          </a:xfrm>
          <a:custGeom>
            <a:rect b="b" l="l" r="r" t="t"/>
            <a:pathLst>
              <a:path extrusionOk="0" h="6916846" w="1100668">
                <a:moveTo>
                  <a:pt x="0" y="11711"/>
                </a:moveTo>
                <a:lnTo>
                  <a:pt x="956734" y="0"/>
                </a:lnTo>
                <a:cubicBezTo>
                  <a:pt x="33869" y="3419922"/>
                  <a:pt x="220135" y="4504457"/>
                  <a:pt x="1100668" y="6916846"/>
                </a:cubicBezTo>
                <a:lnTo>
                  <a:pt x="0" y="6916846"/>
                </a:lnTo>
                <a:lnTo>
                  <a:pt x="0" y="11711"/>
                </a:lnTo>
                <a:close/>
              </a:path>
            </a:pathLst>
          </a:custGeom>
          <a:gradFill>
            <a:gsLst>
              <a:gs pos="0">
                <a:srgbClr val="003171"/>
              </a:gs>
              <a:gs pos="100000">
                <a:srgbClr val="65A8FF"/>
              </a:gs>
            </a:gsLst>
            <a:lin ang="5700000" scaled="0"/>
          </a:grad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26" name="Google Shape;26;p4"/>
          <p:cNvSpPr txBox="1"/>
          <p:nvPr>
            <p:ph type="title"/>
          </p:nvPr>
        </p:nvSpPr>
        <p:spPr>
          <a:xfrm>
            <a:off x="457200" y="274638"/>
            <a:ext cx="8229600" cy="1325700"/>
          </a:xfrm>
          <a:prstGeom prst="rect">
            <a:avLst/>
          </a:prstGeom>
        </p:spPr>
        <p:txBody>
          <a:bodyPr anchorCtr="0" anchor="b" bIns="91425" lIns="91425" spcFirstLastPara="1" rIns="91425" wrap="square" tIns="91425">
            <a:noAutofit/>
          </a:bodyPr>
          <a:lstStyle>
            <a:lvl1pPr lvl="0">
              <a:spcBef>
                <a:spcPts val="0"/>
              </a:spcBef>
              <a:spcAft>
                <a:spcPts val="0"/>
              </a:spcAft>
              <a:buSzPts val="40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p:txBody>
      </p:sp>
      <p:sp>
        <p:nvSpPr>
          <p:cNvPr id="27" name="Google Shape;27;p4"/>
          <p:cNvSpPr txBox="1"/>
          <p:nvPr>
            <p:ph idx="1" type="body"/>
          </p:nvPr>
        </p:nvSpPr>
        <p:spPr>
          <a:xfrm>
            <a:off x="457200" y="1658990"/>
            <a:ext cx="4038600" cy="4840500"/>
          </a:xfrm>
          <a:prstGeom prst="rect">
            <a:avLst/>
          </a:prstGeom>
        </p:spPr>
        <p:txBody>
          <a:bodyPr anchorCtr="0" anchor="t" bIns="91425" lIns="91425" spcFirstLastPara="1" rIns="91425" wrap="square" tIns="91425">
            <a:noAutofit/>
          </a:bodyPr>
          <a:lstStyle>
            <a:lvl1pPr indent="-431800" lvl="0" marL="457200">
              <a:spcBef>
                <a:spcPts val="0"/>
              </a:spcBef>
              <a:spcAft>
                <a:spcPts val="0"/>
              </a:spcAft>
              <a:buSzPts val="3200"/>
              <a:buChar char="●"/>
              <a:defRPr sz="2800"/>
            </a:lvl1pPr>
            <a:lvl2pPr indent="-406400" lvl="1" marL="914400">
              <a:spcBef>
                <a:spcPts val="0"/>
              </a:spcBef>
              <a:spcAft>
                <a:spcPts val="0"/>
              </a:spcAft>
              <a:buSzPts val="2800"/>
              <a:buChar char="○"/>
              <a:defRPr sz="2400"/>
            </a:lvl2pPr>
            <a:lvl3pPr indent="-381000" lvl="2" marL="1371600">
              <a:spcBef>
                <a:spcPts val="0"/>
              </a:spcBef>
              <a:spcAft>
                <a:spcPts val="0"/>
              </a:spcAft>
              <a:buSzPts val="2400"/>
              <a:buChar char="■"/>
              <a:defRPr sz="2000"/>
            </a:lvl3pPr>
            <a:lvl4pPr indent="-355600" lvl="3" marL="1828800">
              <a:spcBef>
                <a:spcPts val="0"/>
              </a:spcBef>
              <a:spcAft>
                <a:spcPts val="0"/>
              </a:spcAft>
              <a:buSzPts val="2000"/>
              <a:buChar char="●"/>
              <a:defRPr sz="1800"/>
            </a:lvl4pPr>
            <a:lvl5pPr indent="-355600" lvl="4" marL="2286000">
              <a:spcBef>
                <a:spcPts val="0"/>
              </a:spcBef>
              <a:spcAft>
                <a:spcPts val="0"/>
              </a:spcAft>
              <a:buSzPts val="2000"/>
              <a:buChar char="○"/>
              <a:defRPr sz="1800"/>
            </a:lvl5pPr>
            <a:lvl6pPr indent="-355600" lvl="5" marL="2743200">
              <a:spcBef>
                <a:spcPts val="0"/>
              </a:spcBef>
              <a:spcAft>
                <a:spcPts val="0"/>
              </a:spcAft>
              <a:buSzPts val="2000"/>
              <a:buChar char="■"/>
              <a:defRPr sz="1800"/>
            </a:lvl6pPr>
            <a:lvl7pPr indent="-355600" lvl="6" marL="3200400">
              <a:spcBef>
                <a:spcPts val="0"/>
              </a:spcBef>
              <a:spcAft>
                <a:spcPts val="0"/>
              </a:spcAft>
              <a:buSzPts val="2000"/>
              <a:buChar char="●"/>
              <a:defRPr sz="1800"/>
            </a:lvl7pPr>
            <a:lvl8pPr indent="-355600" lvl="7" marL="3657600">
              <a:spcBef>
                <a:spcPts val="0"/>
              </a:spcBef>
              <a:spcAft>
                <a:spcPts val="0"/>
              </a:spcAft>
              <a:buSzPts val="2000"/>
              <a:buChar char="○"/>
              <a:defRPr sz="1800"/>
            </a:lvl8pPr>
            <a:lvl9pPr indent="-355600" lvl="8" marL="4114800">
              <a:spcBef>
                <a:spcPts val="0"/>
              </a:spcBef>
              <a:spcAft>
                <a:spcPts val="0"/>
              </a:spcAft>
              <a:buSzPts val="2000"/>
              <a:buChar char="■"/>
              <a:defRPr sz="1800"/>
            </a:lvl9pPr>
          </a:lstStyle>
          <a:p/>
        </p:txBody>
      </p:sp>
      <p:sp>
        <p:nvSpPr>
          <p:cNvPr id="28" name="Google Shape;28;p4"/>
          <p:cNvSpPr txBox="1"/>
          <p:nvPr>
            <p:ph idx="2" type="body"/>
          </p:nvPr>
        </p:nvSpPr>
        <p:spPr>
          <a:xfrm>
            <a:off x="4648200" y="1658990"/>
            <a:ext cx="4038600" cy="4840500"/>
          </a:xfrm>
          <a:prstGeom prst="rect">
            <a:avLst/>
          </a:prstGeom>
        </p:spPr>
        <p:txBody>
          <a:bodyPr anchorCtr="0" anchor="t" bIns="91425" lIns="91425" spcFirstLastPara="1" rIns="91425" wrap="square" tIns="91425">
            <a:noAutofit/>
          </a:bodyPr>
          <a:lstStyle>
            <a:lvl1pPr indent="-431800" lvl="0" marL="457200">
              <a:spcBef>
                <a:spcPts val="0"/>
              </a:spcBef>
              <a:spcAft>
                <a:spcPts val="0"/>
              </a:spcAft>
              <a:buSzPts val="3200"/>
              <a:buChar char="●"/>
              <a:defRPr sz="2800"/>
            </a:lvl1pPr>
            <a:lvl2pPr indent="-406400" lvl="1" marL="914400">
              <a:spcBef>
                <a:spcPts val="0"/>
              </a:spcBef>
              <a:spcAft>
                <a:spcPts val="0"/>
              </a:spcAft>
              <a:buSzPts val="2800"/>
              <a:buChar char="○"/>
              <a:defRPr sz="2400"/>
            </a:lvl2pPr>
            <a:lvl3pPr indent="-381000" lvl="2" marL="1371600">
              <a:spcBef>
                <a:spcPts val="0"/>
              </a:spcBef>
              <a:spcAft>
                <a:spcPts val="0"/>
              </a:spcAft>
              <a:buSzPts val="2400"/>
              <a:buChar char="■"/>
              <a:defRPr sz="2000"/>
            </a:lvl3pPr>
            <a:lvl4pPr indent="-355600" lvl="3" marL="1828800">
              <a:spcBef>
                <a:spcPts val="0"/>
              </a:spcBef>
              <a:spcAft>
                <a:spcPts val="0"/>
              </a:spcAft>
              <a:buSzPts val="2000"/>
              <a:buChar char="●"/>
              <a:defRPr sz="1800"/>
            </a:lvl4pPr>
            <a:lvl5pPr indent="-355600" lvl="4" marL="2286000">
              <a:spcBef>
                <a:spcPts val="0"/>
              </a:spcBef>
              <a:spcAft>
                <a:spcPts val="0"/>
              </a:spcAft>
              <a:buSzPts val="2000"/>
              <a:buChar char="○"/>
              <a:defRPr sz="1800"/>
            </a:lvl5pPr>
            <a:lvl6pPr indent="-355600" lvl="5" marL="2743200">
              <a:spcBef>
                <a:spcPts val="0"/>
              </a:spcBef>
              <a:spcAft>
                <a:spcPts val="0"/>
              </a:spcAft>
              <a:buSzPts val="2000"/>
              <a:buChar char="■"/>
              <a:defRPr sz="1800"/>
            </a:lvl6pPr>
            <a:lvl7pPr indent="-355600" lvl="6" marL="3200400">
              <a:spcBef>
                <a:spcPts val="0"/>
              </a:spcBef>
              <a:spcAft>
                <a:spcPts val="0"/>
              </a:spcAft>
              <a:buSzPts val="2000"/>
              <a:buChar char="●"/>
              <a:defRPr sz="1800"/>
            </a:lvl7pPr>
            <a:lvl8pPr indent="-355600" lvl="7" marL="3657600">
              <a:spcBef>
                <a:spcPts val="0"/>
              </a:spcBef>
              <a:spcAft>
                <a:spcPts val="0"/>
              </a:spcAft>
              <a:buSzPts val="2000"/>
              <a:buChar char="○"/>
              <a:defRPr sz="1800"/>
            </a:lvl8pPr>
            <a:lvl9pPr indent="-355600" lvl="8" marL="4114800">
              <a:spcBef>
                <a:spcPts val="0"/>
              </a:spcBef>
              <a:spcAft>
                <a:spcPts val="0"/>
              </a:spcAft>
              <a:buSzPts val="2000"/>
              <a:buChar char="■"/>
              <a:defRPr sz="18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 name="Shape 29"/>
        <p:cNvGrpSpPr/>
        <p:nvPr/>
      </p:nvGrpSpPr>
      <p:grpSpPr>
        <a:xfrm>
          <a:off x="0" y="0"/>
          <a:ext cx="0" cy="0"/>
          <a:chOff x="0" y="0"/>
          <a:chExt cx="0" cy="0"/>
        </a:xfrm>
      </p:grpSpPr>
      <p:sp>
        <p:nvSpPr>
          <p:cNvPr id="30" name="Google Shape;30;p5"/>
          <p:cNvSpPr/>
          <p:nvPr/>
        </p:nvSpPr>
        <p:spPr>
          <a:xfrm flipH="1" rot="10800000">
            <a:off x="-348182" y="-21900"/>
            <a:ext cx="1723520" cy="6879900"/>
          </a:xfrm>
          <a:custGeom>
            <a:rect b="b" l="l" r="r" t="t"/>
            <a:pathLst>
              <a:path extrusionOk="0" h="6879900" w="4476675">
                <a:moveTo>
                  <a:pt x="4476676" y="16025"/>
                </a:moveTo>
                <a:lnTo>
                  <a:pt x="879695" y="0"/>
                </a:lnTo>
                <a:cubicBezTo>
                  <a:pt x="886211" y="2293300"/>
                  <a:pt x="892726" y="4586600"/>
                  <a:pt x="899242" y="6879900"/>
                </a:cubicBezTo>
                <a:lnTo>
                  <a:pt x="3909760" y="6861462"/>
                </a:lnTo>
                <a:cubicBezTo>
                  <a:pt x="0" y="3547544"/>
                  <a:pt x="1695771" y="1824359"/>
                  <a:pt x="4476676" y="16025"/>
                </a:cubicBezTo>
                <a:close/>
              </a:path>
            </a:pathLst>
          </a:custGeom>
          <a:gradFill>
            <a:gsLst>
              <a:gs pos="0">
                <a:srgbClr val="549FFF">
                  <a:alpha val="53725"/>
                </a:srgbClr>
              </a:gs>
              <a:gs pos="41000">
                <a:srgbClr val="003171">
                  <a:alpha val="53725"/>
                </a:srgbClr>
              </a:gs>
              <a:gs pos="100000">
                <a:srgbClr val="003171">
                  <a:alpha val="53725"/>
                </a:srgbClr>
              </a:gs>
            </a:gsLst>
            <a:path path="circle">
              <a:fillToRect r="100%" t="100%"/>
            </a:path>
            <a:tileRect b="-100%" l="-100%"/>
          </a:grad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31" name="Google Shape;31;p5"/>
          <p:cNvSpPr/>
          <p:nvPr/>
        </p:nvSpPr>
        <p:spPr>
          <a:xfrm flipH="1" rot="10800000">
            <a:off x="-1118653" y="-4700"/>
            <a:ext cx="3100651" cy="6862700"/>
          </a:xfrm>
          <a:custGeom>
            <a:rect b="b" l="l" r="r" t="t"/>
            <a:pathLst>
              <a:path extrusionOk="0" h="6879900" w="8053639">
                <a:moveTo>
                  <a:pt x="4696126" y="16025"/>
                </a:moveTo>
                <a:lnTo>
                  <a:pt x="2920537" y="0"/>
                </a:lnTo>
                <a:cubicBezTo>
                  <a:pt x="2927053" y="2293300"/>
                  <a:pt x="2933568" y="4586600"/>
                  <a:pt x="2940084" y="6879900"/>
                </a:cubicBezTo>
                <a:lnTo>
                  <a:pt x="4085318" y="6861462"/>
                </a:lnTo>
                <a:cubicBezTo>
                  <a:pt x="8053639" y="4651267"/>
                  <a:pt x="0" y="3113439"/>
                  <a:pt x="4696126" y="16025"/>
                </a:cubicBezTo>
                <a:close/>
              </a:path>
            </a:pathLst>
          </a:custGeom>
          <a:gradFill>
            <a:gsLst>
              <a:gs pos="0">
                <a:srgbClr val="549FFF">
                  <a:alpha val="53725"/>
                </a:srgbClr>
              </a:gs>
              <a:gs pos="41000">
                <a:srgbClr val="003171">
                  <a:alpha val="53725"/>
                </a:srgbClr>
              </a:gs>
              <a:gs pos="100000">
                <a:srgbClr val="003171">
                  <a:alpha val="53725"/>
                </a:srgbClr>
              </a:gs>
            </a:gsLst>
            <a:path path="circle">
              <a:fillToRect r="100%" t="100%"/>
            </a:path>
            <a:tileRect b="-100%" l="-100%"/>
          </a:grad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32" name="Google Shape;32;p5"/>
          <p:cNvSpPr/>
          <p:nvPr/>
        </p:nvSpPr>
        <p:spPr>
          <a:xfrm rot="10800000">
            <a:off x="8088847" y="-6970"/>
            <a:ext cx="1100668" cy="6864970"/>
          </a:xfrm>
          <a:custGeom>
            <a:rect b="b" l="l" r="r" t="t"/>
            <a:pathLst>
              <a:path extrusionOk="0" h="6916846" w="1100668">
                <a:moveTo>
                  <a:pt x="0" y="11711"/>
                </a:moveTo>
                <a:lnTo>
                  <a:pt x="956734" y="0"/>
                </a:lnTo>
                <a:cubicBezTo>
                  <a:pt x="33869" y="3419922"/>
                  <a:pt x="220135" y="4504457"/>
                  <a:pt x="1100668" y="6916846"/>
                </a:cubicBezTo>
                <a:lnTo>
                  <a:pt x="0" y="6916846"/>
                </a:lnTo>
                <a:lnTo>
                  <a:pt x="0" y="11711"/>
                </a:lnTo>
                <a:close/>
              </a:path>
            </a:pathLst>
          </a:custGeom>
          <a:gradFill>
            <a:gsLst>
              <a:gs pos="0">
                <a:srgbClr val="003171"/>
              </a:gs>
              <a:gs pos="100000">
                <a:srgbClr val="65A8FF"/>
              </a:gs>
            </a:gsLst>
            <a:lin ang="5700000" scaled="0"/>
          </a:grad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33" name="Google Shape;33;p5"/>
          <p:cNvSpPr txBox="1"/>
          <p:nvPr>
            <p:ph type="title"/>
          </p:nvPr>
        </p:nvSpPr>
        <p:spPr>
          <a:xfrm>
            <a:off x="457200" y="274638"/>
            <a:ext cx="8229600" cy="1325700"/>
          </a:xfrm>
          <a:prstGeom prst="rect">
            <a:avLst/>
          </a:prstGeom>
        </p:spPr>
        <p:txBody>
          <a:bodyPr anchorCtr="0" anchor="b" bIns="91425" lIns="91425" spcFirstLastPara="1" rIns="91425" wrap="square" tIns="91425">
            <a:noAutofit/>
          </a:bodyPr>
          <a:lstStyle>
            <a:lvl1pPr lvl="0">
              <a:spcBef>
                <a:spcPts val="0"/>
              </a:spcBef>
              <a:spcAft>
                <a:spcPts val="0"/>
              </a:spcAft>
              <a:buSzPts val="40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4" name="Shape 34"/>
        <p:cNvGrpSpPr/>
        <p:nvPr/>
      </p:nvGrpSpPr>
      <p:grpSpPr>
        <a:xfrm>
          <a:off x="0" y="0"/>
          <a:ext cx="0" cy="0"/>
          <a:chOff x="0" y="0"/>
          <a:chExt cx="0" cy="0"/>
        </a:xfrm>
      </p:grpSpPr>
      <p:grpSp>
        <p:nvGrpSpPr>
          <p:cNvPr id="35" name="Google Shape;35;p6"/>
          <p:cNvGrpSpPr/>
          <p:nvPr/>
        </p:nvGrpSpPr>
        <p:grpSpPr>
          <a:xfrm>
            <a:off x="-6264" y="4933387"/>
            <a:ext cx="9150267" cy="3100651"/>
            <a:chOff x="-6264" y="4933387"/>
            <a:chExt cx="9150267" cy="3100651"/>
          </a:xfrm>
        </p:grpSpPr>
        <p:sp>
          <p:nvSpPr>
            <p:cNvPr id="36" name="Google Shape;36;p6"/>
            <p:cNvSpPr/>
            <p:nvPr/>
          </p:nvSpPr>
          <p:spPr>
            <a:xfrm>
              <a:off x="-8" y="5537200"/>
              <a:ext cx="9144009" cy="1574769"/>
            </a:xfrm>
            <a:custGeom>
              <a:rect b="b" l="l" r="r" t="t"/>
              <a:pathLst>
                <a:path extrusionOk="0" h="1257301" w="9144009">
                  <a:moveTo>
                    <a:pt x="5" y="266700"/>
                  </a:moveTo>
                  <a:cubicBezTo>
                    <a:pt x="8115305" y="1257301"/>
                    <a:pt x="7620009" y="0"/>
                    <a:pt x="9144009" y="186267"/>
                  </a:cubicBezTo>
                  <a:cubicBezTo>
                    <a:pt x="9144008" y="441678"/>
                    <a:pt x="9143998" y="818763"/>
                    <a:pt x="9143997" y="1074174"/>
                  </a:cubicBezTo>
                  <a:lnTo>
                    <a:pt x="0" y="1086874"/>
                  </a:lnTo>
                  <a:cubicBezTo>
                    <a:pt x="0" y="854041"/>
                    <a:pt x="5" y="499533"/>
                    <a:pt x="5" y="266700"/>
                  </a:cubicBezTo>
                  <a:close/>
                </a:path>
              </a:pathLst>
            </a:custGeom>
            <a:gradFill>
              <a:gsLst>
                <a:gs pos="0">
                  <a:srgbClr val="549FFF"/>
                </a:gs>
                <a:gs pos="100000">
                  <a:srgbClr val="003171">
                    <a:alpha val="51764"/>
                  </a:srgbClr>
                </a:gs>
              </a:gsLst>
              <a:path path="circle">
                <a:fillToRect b="50%" l="50%" r="50%" t="50%"/>
              </a:path>
              <a:tileRect/>
            </a:grad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37" name="Google Shape;37;p6"/>
            <p:cNvSpPr/>
            <p:nvPr/>
          </p:nvSpPr>
          <p:spPr>
            <a:xfrm flipH="1" rot="5400000">
              <a:off x="3018543" y="1908579"/>
              <a:ext cx="3100651" cy="9150267"/>
            </a:xfrm>
            <a:custGeom>
              <a:rect b="b" l="l" r="r" t="t"/>
              <a:pathLst>
                <a:path extrusionOk="0" h="6879900" w="8053639">
                  <a:moveTo>
                    <a:pt x="4696126" y="16025"/>
                  </a:moveTo>
                  <a:lnTo>
                    <a:pt x="2920537" y="0"/>
                  </a:lnTo>
                  <a:cubicBezTo>
                    <a:pt x="2927053" y="2293300"/>
                    <a:pt x="2933568" y="4586600"/>
                    <a:pt x="2940084" y="6879900"/>
                  </a:cubicBezTo>
                  <a:lnTo>
                    <a:pt x="4085318" y="6861462"/>
                  </a:lnTo>
                  <a:cubicBezTo>
                    <a:pt x="8053639" y="4651267"/>
                    <a:pt x="0" y="3113439"/>
                    <a:pt x="4696126" y="16025"/>
                  </a:cubicBezTo>
                  <a:close/>
                </a:path>
              </a:pathLst>
            </a:custGeom>
            <a:gradFill>
              <a:gsLst>
                <a:gs pos="0">
                  <a:srgbClr val="549FFF">
                    <a:alpha val="78823"/>
                  </a:srgbClr>
                </a:gs>
                <a:gs pos="41000">
                  <a:srgbClr val="003171">
                    <a:alpha val="78823"/>
                  </a:srgbClr>
                </a:gs>
                <a:gs pos="100000">
                  <a:srgbClr val="003171">
                    <a:alpha val="78823"/>
                  </a:srgbClr>
                </a:gs>
              </a:gsLst>
              <a:path path="circle">
                <a:fillToRect r="100%" t="100%"/>
              </a:path>
              <a:tileRect b="-100%" l="-100%"/>
            </a:grad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38" name="Google Shape;38;p6"/>
            <p:cNvSpPr/>
            <p:nvPr/>
          </p:nvSpPr>
          <p:spPr>
            <a:xfrm>
              <a:off x="-8" y="5740400"/>
              <a:ext cx="9144011" cy="1574769"/>
            </a:xfrm>
            <a:custGeom>
              <a:rect b="b" l="l" r="r" t="t"/>
              <a:pathLst>
                <a:path extrusionOk="0" h="1257301" w="9144011">
                  <a:moveTo>
                    <a:pt x="7" y="266700"/>
                  </a:moveTo>
                  <a:cubicBezTo>
                    <a:pt x="8115307" y="1257301"/>
                    <a:pt x="7620011" y="0"/>
                    <a:pt x="9144011" y="186267"/>
                  </a:cubicBezTo>
                  <a:lnTo>
                    <a:pt x="9144011" y="921775"/>
                  </a:lnTo>
                  <a:lnTo>
                    <a:pt x="0" y="931914"/>
                  </a:lnTo>
                  <a:cubicBezTo>
                    <a:pt x="0" y="699081"/>
                    <a:pt x="7" y="499533"/>
                    <a:pt x="7" y="266700"/>
                  </a:cubicBezTo>
                  <a:close/>
                </a:path>
              </a:pathLst>
            </a:custGeom>
            <a:gradFill>
              <a:gsLst>
                <a:gs pos="0">
                  <a:srgbClr val="549FFF">
                    <a:alpha val="81960"/>
                  </a:srgbClr>
                </a:gs>
                <a:gs pos="100000">
                  <a:srgbClr val="003171">
                    <a:alpha val="81960"/>
                  </a:srgbClr>
                </a:gs>
              </a:gsLst>
              <a:path path="circle">
                <a:fillToRect b="50%" l="50%" r="50%" t="50%"/>
              </a:path>
              <a:tileRect/>
            </a:grad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grpSp>
      <p:sp>
        <p:nvSpPr>
          <p:cNvPr id="39" name="Google Shape;39;p6"/>
          <p:cNvSpPr txBox="1"/>
          <p:nvPr>
            <p:ph idx="1" type="body"/>
          </p:nvPr>
        </p:nvSpPr>
        <p:spPr>
          <a:xfrm>
            <a:off x="1792288" y="5367338"/>
            <a:ext cx="5486400" cy="804900"/>
          </a:xfrm>
          <a:prstGeom prst="rect">
            <a:avLst/>
          </a:prstGeom>
        </p:spPr>
        <p:txBody>
          <a:bodyPr anchorCtr="0" anchor="ctr" bIns="91425" lIns="91425" spcFirstLastPara="1" rIns="91425" wrap="square" tIns="91425">
            <a:noAutofit/>
          </a:bodyPr>
          <a:lstStyle>
            <a:lvl1pPr indent="-228600" lvl="0" marL="457200" algn="ctr">
              <a:spcBef>
                <a:spcPts val="0"/>
              </a:spcBef>
              <a:spcAft>
                <a:spcPts val="0"/>
              </a:spcAft>
              <a:buSzPts val="2400"/>
              <a:buNone/>
              <a:defRPr sz="2400"/>
            </a:lvl1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0" name="Shape 4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wave">
    <p:bg>
      <p:bgPr>
        <a:gradFill>
          <a:gsLst>
            <a:gs pos="0">
              <a:schemeClr val="lt2"/>
            </a:gs>
            <a:gs pos="100000">
              <a:schemeClr val="accent1"/>
            </a:gs>
          </a:gsLst>
          <a:path path="circle">
            <a:fillToRect b="50%" l="50%" r="50%" t="50%"/>
          </a:path>
          <a:tileRect/>
        </a:gra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325700"/>
          </a:xfrm>
          <a:prstGeom prst="rect">
            <a:avLst/>
          </a:prstGeom>
          <a:noFill/>
          <a:ln>
            <a:noFill/>
          </a:ln>
        </p:spPr>
        <p:txBody>
          <a:bodyPr anchorCtr="0" anchor="b" bIns="91425" lIns="91425" spcFirstLastPara="1" rIns="91425" wrap="square" tIns="91425">
            <a:noAutofit/>
          </a:bodyPr>
          <a:lstStyle>
            <a:lvl1pPr lvl="0">
              <a:spcBef>
                <a:spcPts val="0"/>
              </a:spcBef>
              <a:spcAft>
                <a:spcPts val="0"/>
              </a:spcAft>
              <a:buClr>
                <a:srgbClr val="00387E"/>
              </a:buClr>
              <a:buSzPts val="4000"/>
              <a:buFont typeface="Trebuchet MS"/>
              <a:buNone/>
              <a:defRPr b="1" sz="4000">
                <a:solidFill>
                  <a:srgbClr val="00387E"/>
                </a:solidFill>
                <a:latin typeface="Trebuchet MS"/>
                <a:ea typeface="Trebuchet MS"/>
                <a:cs typeface="Trebuchet MS"/>
                <a:sym typeface="Trebuchet MS"/>
              </a:defRPr>
            </a:lvl1pPr>
            <a:lvl2pPr lvl="1">
              <a:spcBef>
                <a:spcPts val="0"/>
              </a:spcBef>
              <a:spcAft>
                <a:spcPts val="0"/>
              </a:spcAft>
              <a:buClr>
                <a:srgbClr val="00387E"/>
              </a:buClr>
              <a:buSzPts val="4000"/>
              <a:buFont typeface="Trebuchet MS"/>
              <a:buNone/>
              <a:defRPr b="1" sz="4000">
                <a:solidFill>
                  <a:srgbClr val="00387E"/>
                </a:solidFill>
                <a:latin typeface="Trebuchet MS"/>
                <a:ea typeface="Trebuchet MS"/>
                <a:cs typeface="Trebuchet MS"/>
                <a:sym typeface="Trebuchet MS"/>
              </a:defRPr>
            </a:lvl2pPr>
            <a:lvl3pPr lvl="2">
              <a:spcBef>
                <a:spcPts val="0"/>
              </a:spcBef>
              <a:spcAft>
                <a:spcPts val="0"/>
              </a:spcAft>
              <a:buClr>
                <a:srgbClr val="00387E"/>
              </a:buClr>
              <a:buSzPts val="4000"/>
              <a:buFont typeface="Trebuchet MS"/>
              <a:buNone/>
              <a:defRPr b="1" sz="4000">
                <a:solidFill>
                  <a:srgbClr val="00387E"/>
                </a:solidFill>
                <a:latin typeface="Trebuchet MS"/>
                <a:ea typeface="Trebuchet MS"/>
                <a:cs typeface="Trebuchet MS"/>
                <a:sym typeface="Trebuchet MS"/>
              </a:defRPr>
            </a:lvl3pPr>
            <a:lvl4pPr lvl="3">
              <a:spcBef>
                <a:spcPts val="0"/>
              </a:spcBef>
              <a:spcAft>
                <a:spcPts val="0"/>
              </a:spcAft>
              <a:buClr>
                <a:srgbClr val="00387E"/>
              </a:buClr>
              <a:buSzPts val="4000"/>
              <a:buFont typeface="Trebuchet MS"/>
              <a:buNone/>
              <a:defRPr b="1" sz="4000">
                <a:solidFill>
                  <a:srgbClr val="00387E"/>
                </a:solidFill>
                <a:latin typeface="Trebuchet MS"/>
                <a:ea typeface="Trebuchet MS"/>
                <a:cs typeface="Trebuchet MS"/>
                <a:sym typeface="Trebuchet MS"/>
              </a:defRPr>
            </a:lvl4pPr>
            <a:lvl5pPr lvl="4">
              <a:spcBef>
                <a:spcPts val="0"/>
              </a:spcBef>
              <a:spcAft>
                <a:spcPts val="0"/>
              </a:spcAft>
              <a:buClr>
                <a:srgbClr val="00387E"/>
              </a:buClr>
              <a:buSzPts val="4000"/>
              <a:buFont typeface="Trebuchet MS"/>
              <a:buNone/>
              <a:defRPr b="1" sz="4000">
                <a:solidFill>
                  <a:srgbClr val="00387E"/>
                </a:solidFill>
                <a:latin typeface="Trebuchet MS"/>
                <a:ea typeface="Trebuchet MS"/>
                <a:cs typeface="Trebuchet MS"/>
                <a:sym typeface="Trebuchet MS"/>
              </a:defRPr>
            </a:lvl5pPr>
            <a:lvl6pPr lvl="5">
              <a:spcBef>
                <a:spcPts val="0"/>
              </a:spcBef>
              <a:spcAft>
                <a:spcPts val="0"/>
              </a:spcAft>
              <a:buClr>
                <a:srgbClr val="00387E"/>
              </a:buClr>
              <a:buSzPts val="4000"/>
              <a:buFont typeface="Trebuchet MS"/>
              <a:buNone/>
              <a:defRPr b="1" sz="4000">
                <a:solidFill>
                  <a:srgbClr val="00387E"/>
                </a:solidFill>
                <a:latin typeface="Trebuchet MS"/>
                <a:ea typeface="Trebuchet MS"/>
                <a:cs typeface="Trebuchet MS"/>
                <a:sym typeface="Trebuchet MS"/>
              </a:defRPr>
            </a:lvl6pPr>
            <a:lvl7pPr lvl="6">
              <a:spcBef>
                <a:spcPts val="0"/>
              </a:spcBef>
              <a:spcAft>
                <a:spcPts val="0"/>
              </a:spcAft>
              <a:buClr>
                <a:srgbClr val="00387E"/>
              </a:buClr>
              <a:buSzPts val="4000"/>
              <a:buFont typeface="Trebuchet MS"/>
              <a:buNone/>
              <a:defRPr b="1" sz="4000">
                <a:solidFill>
                  <a:srgbClr val="00387E"/>
                </a:solidFill>
                <a:latin typeface="Trebuchet MS"/>
                <a:ea typeface="Trebuchet MS"/>
                <a:cs typeface="Trebuchet MS"/>
                <a:sym typeface="Trebuchet MS"/>
              </a:defRPr>
            </a:lvl7pPr>
            <a:lvl8pPr lvl="7">
              <a:spcBef>
                <a:spcPts val="0"/>
              </a:spcBef>
              <a:spcAft>
                <a:spcPts val="0"/>
              </a:spcAft>
              <a:buClr>
                <a:srgbClr val="00387E"/>
              </a:buClr>
              <a:buSzPts val="4000"/>
              <a:buFont typeface="Trebuchet MS"/>
              <a:buNone/>
              <a:defRPr b="1" sz="4000">
                <a:solidFill>
                  <a:srgbClr val="00387E"/>
                </a:solidFill>
                <a:latin typeface="Trebuchet MS"/>
                <a:ea typeface="Trebuchet MS"/>
                <a:cs typeface="Trebuchet MS"/>
                <a:sym typeface="Trebuchet MS"/>
              </a:defRPr>
            </a:lvl8pPr>
            <a:lvl9pPr lvl="8">
              <a:spcBef>
                <a:spcPts val="0"/>
              </a:spcBef>
              <a:spcAft>
                <a:spcPts val="0"/>
              </a:spcAft>
              <a:buClr>
                <a:srgbClr val="00387E"/>
              </a:buClr>
              <a:buSzPts val="4000"/>
              <a:buFont typeface="Trebuchet MS"/>
              <a:buNone/>
              <a:defRPr b="1" sz="4000">
                <a:solidFill>
                  <a:srgbClr val="00387E"/>
                </a:solidFill>
                <a:latin typeface="Trebuchet MS"/>
                <a:ea typeface="Trebuchet MS"/>
                <a:cs typeface="Trebuchet MS"/>
                <a:sym typeface="Trebuchet MS"/>
              </a:defRPr>
            </a:lvl9pPr>
          </a:lstStyle>
          <a:p/>
        </p:txBody>
      </p:sp>
      <p:sp>
        <p:nvSpPr>
          <p:cNvPr id="7" name="Google Shape;7;p1"/>
          <p:cNvSpPr txBox="1"/>
          <p:nvPr>
            <p:ph idx="1" type="body"/>
          </p:nvPr>
        </p:nvSpPr>
        <p:spPr>
          <a:xfrm>
            <a:off x="457200" y="1727200"/>
            <a:ext cx="8229600" cy="4526100"/>
          </a:xfrm>
          <a:prstGeom prst="rect">
            <a:avLst/>
          </a:prstGeom>
          <a:noFill/>
          <a:ln>
            <a:noFill/>
          </a:ln>
        </p:spPr>
        <p:txBody>
          <a:bodyPr anchorCtr="0" anchor="t" bIns="91425" lIns="91425" spcFirstLastPara="1" rIns="91425" wrap="square" tIns="91425">
            <a:noAutofit/>
          </a:bodyPr>
          <a:lstStyle>
            <a:lvl1pPr indent="-431800" lvl="0" marL="457200">
              <a:spcBef>
                <a:spcPts val="0"/>
              </a:spcBef>
              <a:spcAft>
                <a:spcPts val="0"/>
              </a:spcAft>
              <a:buClr>
                <a:schemeClr val="dk2"/>
              </a:buClr>
              <a:buSzPts val="3200"/>
              <a:buFont typeface="Trebuchet MS"/>
              <a:buChar char="●"/>
              <a:defRPr sz="3200">
                <a:solidFill>
                  <a:schemeClr val="dk2"/>
                </a:solidFill>
                <a:latin typeface="Trebuchet MS"/>
                <a:ea typeface="Trebuchet MS"/>
                <a:cs typeface="Trebuchet MS"/>
                <a:sym typeface="Trebuchet MS"/>
              </a:defRPr>
            </a:lvl1pPr>
            <a:lvl2pPr indent="-406400" lvl="1" marL="914400">
              <a:spcBef>
                <a:spcPts val="0"/>
              </a:spcBef>
              <a:spcAft>
                <a:spcPts val="0"/>
              </a:spcAft>
              <a:buClr>
                <a:schemeClr val="dk2"/>
              </a:buClr>
              <a:buSzPts val="2800"/>
              <a:buFont typeface="Trebuchet MS"/>
              <a:buChar char="○"/>
              <a:defRPr sz="2800">
                <a:solidFill>
                  <a:schemeClr val="dk2"/>
                </a:solidFill>
                <a:latin typeface="Trebuchet MS"/>
                <a:ea typeface="Trebuchet MS"/>
                <a:cs typeface="Trebuchet MS"/>
                <a:sym typeface="Trebuchet MS"/>
              </a:defRPr>
            </a:lvl2pPr>
            <a:lvl3pPr indent="-381000" lvl="2" marL="1371600">
              <a:spcBef>
                <a:spcPts val="0"/>
              </a:spcBef>
              <a:spcAft>
                <a:spcPts val="0"/>
              </a:spcAft>
              <a:buClr>
                <a:schemeClr val="dk2"/>
              </a:buClr>
              <a:buSzPts val="2400"/>
              <a:buFont typeface="Trebuchet MS"/>
              <a:buChar char="■"/>
              <a:defRPr sz="2400">
                <a:solidFill>
                  <a:schemeClr val="dk2"/>
                </a:solidFill>
                <a:latin typeface="Trebuchet MS"/>
                <a:ea typeface="Trebuchet MS"/>
                <a:cs typeface="Trebuchet MS"/>
                <a:sym typeface="Trebuchet MS"/>
              </a:defRPr>
            </a:lvl3pPr>
            <a:lvl4pPr indent="-355600" lvl="3" marL="1828800">
              <a:spcBef>
                <a:spcPts val="0"/>
              </a:spcBef>
              <a:spcAft>
                <a:spcPts val="0"/>
              </a:spcAft>
              <a:buClr>
                <a:schemeClr val="dk2"/>
              </a:buClr>
              <a:buSzPts val="2000"/>
              <a:buFont typeface="Trebuchet MS"/>
              <a:buChar char="●"/>
              <a:defRPr sz="2000">
                <a:solidFill>
                  <a:schemeClr val="dk2"/>
                </a:solidFill>
                <a:latin typeface="Trebuchet MS"/>
                <a:ea typeface="Trebuchet MS"/>
                <a:cs typeface="Trebuchet MS"/>
                <a:sym typeface="Trebuchet MS"/>
              </a:defRPr>
            </a:lvl4pPr>
            <a:lvl5pPr indent="-355600" lvl="4" marL="2286000">
              <a:spcBef>
                <a:spcPts val="0"/>
              </a:spcBef>
              <a:spcAft>
                <a:spcPts val="0"/>
              </a:spcAft>
              <a:buClr>
                <a:schemeClr val="dk2"/>
              </a:buClr>
              <a:buSzPts val="2000"/>
              <a:buFont typeface="Trebuchet MS"/>
              <a:buChar char="○"/>
              <a:defRPr sz="2000">
                <a:solidFill>
                  <a:schemeClr val="dk2"/>
                </a:solidFill>
                <a:latin typeface="Trebuchet MS"/>
                <a:ea typeface="Trebuchet MS"/>
                <a:cs typeface="Trebuchet MS"/>
                <a:sym typeface="Trebuchet MS"/>
              </a:defRPr>
            </a:lvl5pPr>
            <a:lvl6pPr indent="-355600" lvl="5" marL="2743200">
              <a:spcBef>
                <a:spcPts val="0"/>
              </a:spcBef>
              <a:spcAft>
                <a:spcPts val="0"/>
              </a:spcAft>
              <a:buClr>
                <a:schemeClr val="dk2"/>
              </a:buClr>
              <a:buSzPts val="2000"/>
              <a:buFont typeface="Trebuchet MS"/>
              <a:buChar char="■"/>
              <a:defRPr sz="2000">
                <a:solidFill>
                  <a:schemeClr val="dk2"/>
                </a:solidFill>
                <a:latin typeface="Trebuchet MS"/>
                <a:ea typeface="Trebuchet MS"/>
                <a:cs typeface="Trebuchet MS"/>
                <a:sym typeface="Trebuchet MS"/>
              </a:defRPr>
            </a:lvl6pPr>
            <a:lvl7pPr indent="-355600" lvl="6" marL="3200400">
              <a:spcBef>
                <a:spcPts val="0"/>
              </a:spcBef>
              <a:spcAft>
                <a:spcPts val="0"/>
              </a:spcAft>
              <a:buClr>
                <a:schemeClr val="dk2"/>
              </a:buClr>
              <a:buSzPts val="2000"/>
              <a:buFont typeface="Trebuchet MS"/>
              <a:buChar char="●"/>
              <a:defRPr sz="2000">
                <a:solidFill>
                  <a:schemeClr val="dk2"/>
                </a:solidFill>
                <a:latin typeface="Trebuchet MS"/>
                <a:ea typeface="Trebuchet MS"/>
                <a:cs typeface="Trebuchet MS"/>
                <a:sym typeface="Trebuchet MS"/>
              </a:defRPr>
            </a:lvl7pPr>
            <a:lvl8pPr indent="-355600" lvl="7" marL="3657600">
              <a:spcBef>
                <a:spcPts val="0"/>
              </a:spcBef>
              <a:spcAft>
                <a:spcPts val="0"/>
              </a:spcAft>
              <a:buClr>
                <a:schemeClr val="dk2"/>
              </a:buClr>
              <a:buSzPts val="2000"/>
              <a:buFont typeface="Trebuchet MS"/>
              <a:buChar char="○"/>
              <a:defRPr sz="2000">
                <a:solidFill>
                  <a:schemeClr val="dk2"/>
                </a:solidFill>
                <a:latin typeface="Trebuchet MS"/>
                <a:ea typeface="Trebuchet MS"/>
                <a:cs typeface="Trebuchet MS"/>
                <a:sym typeface="Trebuchet MS"/>
              </a:defRPr>
            </a:lvl8pPr>
            <a:lvl9pPr indent="-355600" lvl="8" marL="4114800">
              <a:spcBef>
                <a:spcPts val="0"/>
              </a:spcBef>
              <a:spcAft>
                <a:spcPts val="0"/>
              </a:spcAft>
              <a:buClr>
                <a:schemeClr val="dk2"/>
              </a:buClr>
              <a:buSzPts val="2000"/>
              <a:buFont typeface="Trebuchet MS"/>
              <a:buChar char="■"/>
              <a:defRPr sz="2000">
                <a:solidFill>
                  <a:schemeClr val="dk2"/>
                </a:solidFill>
                <a:latin typeface="Trebuchet MS"/>
                <a:ea typeface="Trebuchet MS"/>
                <a:cs typeface="Trebuchet MS"/>
                <a:sym typeface="Trebuchet MS"/>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slide" Target="/ppt/slides/slide10.xml"/><Relationship Id="rId4" Type="http://schemas.openxmlformats.org/officeDocument/2006/relationships/slide" Target="/ppt/slides/slide10.xml"/><Relationship Id="rId9" Type="http://schemas.openxmlformats.org/officeDocument/2006/relationships/slide" Target="/ppt/slides/slide2.xml"/><Relationship Id="rId5" Type="http://schemas.openxmlformats.org/officeDocument/2006/relationships/slide" Target="/ppt/slides/slide10.xml"/><Relationship Id="rId6" Type="http://schemas.openxmlformats.org/officeDocument/2006/relationships/slide" Target="/ppt/slides/slide10.xml"/><Relationship Id="rId7" Type="http://schemas.openxmlformats.org/officeDocument/2006/relationships/slide" Target="/ppt/slides/slide2.xml"/><Relationship Id="rId8" Type="http://schemas.openxmlformats.org/officeDocument/2006/relationships/slide" Target="/ppt/slides/slide2.xml"/><Relationship Id="rId11" Type="http://schemas.openxmlformats.org/officeDocument/2006/relationships/slide" Target="/ppt/slides/slide10.xml"/><Relationship Id="rId10" Type="http://schemas.openxmlformats.org/officeDocument/2006/relationships/image" Target="../media/image7.png"/><Relationship Id="rId12"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slide" Target="/ppt/slides/slide11.xml"/><Relationship Id="rId4" Type="http://schemas.openxmlformats.org/officeDocument/2006/relationships/slide" Target="/ppt/slides/slide11.xml"/><Relationship Id="rId5" Type="http://schemas.openxmlformats.org/officeDocument/2006/relationships/slide" Target="/ppt/slides/slide11.xml"/><Relationship Id="rId6" Type="http://schemas.openxmlformats.org/officeDocument/2006/relationships/slide" Target="/ppt/slides/slide11.xml"/><Relationship Id="rId7"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slide" Target="/ppt/slides/slide12.xml"/><Relationship Id="rId4" Type="http://schemas.openxmlformats.org/officeDocument/2006/relationships/slide" Target="/ppt/slides/slide12.xml"/><Relationship Id="rId9" Type="http://schemas.openxmlformats.org/officeDocument/2006/relationships/slide" Target="/ppt/slides/slide2.xml"/><Relationship Id="rId5" Type="http://schemas.openxmlformats.org/officeDocument/2006/relationships/slide" Target="/ppt/slides/slide12.xml"/><Relationship Id="rId6" Type="http://schemas.openxmlformats.org/officeDocument/2006/relationships/slide" Target="/ppt/slides/slide12.xml"/><Relationship Id="rId7" Type="http://schemas.openxmlformats.org/officeDocument/2006/relationships/slide" Target="/ppt/slides/slide2.xml"/><Relationship Id="rId8" Type="http://schemas.openxmlformats.org/officeDocument/2006/relationships/slide" Target="/ppt/slides/slide2.xml"/><Relationship Id="rId11" Type="http://schemas.openxmlformats.org/officeDocument/2006/relationships/slide" Target="/ppt/slides/slide12.xml"/><Relationship Id="rId10" Type="http://schemas.openxmlformats.org/officeDocument/2006/relationships/image" Target="../media/image7.png"/><Relationship Id="rId12"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slide" Target="/ppt/slides/slide13.xml"/><Relationship Id="rId4" Type="http://schemas.openxmlformats.org/officeDocument/2006/relationships/slide" Target="/ppt/slides/slide13.xml"/><Relationship Id="rId5" Type="http://schemas.openxmlformats.org/officeDocument/2006/relationships/slide" Target="/ppt/slides/slide13.xml"/><Relationship Id="rId6" Type="http://schemas.openxmlformats.org/officeDocument/2006/relationships/slide" Target="/ppt/slides/slide13.xml"/><Relationship Id="rId7"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slide" Target="/ppt/slides/slide14.xml"/><Relationship Id="rId4" Type="http://schemas.openxmlformats.org/officeDocument/2006/relationships/slide" Target="/ppt/slides/slide14.xml"/><Relationship Id="rId9" Type="http://schemas.openxmlformats.org/officeDocument/2006/relationships/slide" Target="/ppt/slides/slide2.xml"/><Relationship Id="rId5" Type="http://schemas.openxmlformats.org/officeDocument/2006/relationships/slide" Target="/ppt/slides/slide14.xml"/><Relationship Id="rId6" Type="http://schemas.openxmlformats.org/officeDocument/2006/relationships/slide" Target="/ppt/slides/slide14.xml"/><Relationship Id="rId7" Type="http://schemas.openxmlformats.org/officeDocument/2006/relationships/slide" Target="/ppt/slides/slide2.xml"/><Relationship Id="rId8" Type="http://schemas.openxmlformats.org/officeDocument/2006/relationships/slide" Target="/ppt/slides/slide2.xml"/><Relationship Id="rId11" Type="http://schemas.openxmlformats.org/officeDocument/2006/relationships/image" Target="../media/image12.png"/><Relationship Id="rId10"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slide" Target="/ppt/slides/slide15.xml"/><Relationship Id="rId4" Type="http://schemas.openxmlformats.org/officeDocument/2006/relationships/slide" Target="/ppt/slides/slide15.xml"/><Relationship Id="rId5" Type="http://schemas.openxmlformats.org/officeDocument/2006/relationships/slide" Target="/ppt/slides/slide15.xml"/><Relationship Id="rId6" Type="http://schemas.openxmlformats.org/officeDocument/2006/relationships/slide" Target="/ppt/slides/slide15.xml"/><Relationship Id="rId7"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slide" Target="/ppt/slides/slide16.xml"/><Relationship Id="rId4" Type="http://schemas.openxmlformats.org/officeDocument/2006/relationships/slide" Target="/ppt/slides/slide16.xml"/><Relationship Id="rId9" Type="http://schemas.openxmlformats.org/officeDocument/2006/relationships/slide" Target="/ppt/slides/slide2.xml"/><Relationship Id="rId5" Type="http://schemas.openxmlformats.org/officeDocument/2006/relationships/slide" Target="/ppt/slides/slide16.xml"/><Relationship Id="rId6" Type="http://schemas.openxmlformats.org/officeDocument/2006/relationships/slide" Target="/ppt/slides/slide16.xml"/><Relationship Id="rId7" Type="http://schemas.openxmlformats.org/officeDocument/2006/relationships/slide" Target="/ppt/slides/slide2.xml"/><Relationship Id="rId8" Type="http://schemas.openxmlformats.org/officeDocument/2006/relationships/slide" Target="/ppt/slides/slide2.xml"/><Relationship Id="rId11" Type="http://schemas.openxmlformats.org/officeDocument/2006/relationships/slide" Target="/ppt/slides/slide16.xml"/><Relationship Id="rId10" Type="http://schemas.openxmlformats.org/officeDocument/2006/relationships/image" Target="../media/image7.png"/><Relationship Id="rId12"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slide" Target="/ppt/slides/slide17.xml"/><Relationship Id="rId4" Type="http://schemas.openxmlformats.org/officeDocument/2006/relationships/slide" Target="/ppt/slides/slide17.xml"/><Relationship Id="rId5" Type="http://schemas.openxmlformats.org/officeDocument/2006/relationships/slide" Target="/ppt/slides/slide17.xml"/><Relationship Id="rId6" Type="http://schemas.openxmlformats.org/officeDocument/2006/relationships/slide" Target="/ppt/slides/slide17.xml"/><Relationship Id="rId7" Type="http://schemas.openxmlformats.org/officeDocument/2006/relationships/slide" Target="/ppt/slides/slide17.xml"/><Relationship Id="rId8"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slide" Target="/ppt/slides/slide18.xml"/><Relationship Id="rId4" Type="http://schemas.openxmlformats.org/officeDocument/2006/relationships/slide" Target="/ppt/slides/slide18.xml"/><Relationship Id="rId9" Type="http://schemas.openxmlformats.org/officeDocument/2006/relationships/slide" Target="/ppt/slides/slide2.xml"/><Relationship Id="rId5" Type="http://schemas.openxmlformats.org/officeDocument/2006/relationships/slide" Target="/ppt/slides/slide18.xml"/><Relationship Id="rId6" Type="http://schemas.openxmlformats.org/officeDocument/2006/relationships/slide" Target="/ppt/slides/slide18.xml"/><Relationship Id="rId7" Type="http://schemas.openxmlformats.org/officeDocument/2006/relationships/slide" Target="/ppt/slides/slide18.xml"/><Relationship Id="rId8" Type="http://schemas.openxmlformats.org/officeDocument/2006/relationships/slide" Target="/ppt/slides/slide2.xml"/><Relationship Id="rId11" Type="http://schemas.openxmlformats.org/officeDocument/2006/relationships/image" Target="../media/image7.png"/><Relationship Id="rId10" Type="http://schemas.openxmlformats.org/officeDocument/2006/relationships/slide" Target="/ppt/slides/slide2.xml"/><Relationship Id="rId13" Type="http://schemas.openxmlformats.org/officeDocument/2006/relationships/image" Target="../media/image23.png"/><Relationship Id="rId12" Type="http://schemas.openxmlformats.org/officeDocument/2006/relationships/image" Target="../media/image25.png"/><Relationship Id="rId15" Type="http://schemas.openxmlformats.org/officeDocument/2006/relationships/image" Target="../media/image22.png"/><Relationship Id="rId14"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slide" Target="/ppt/slides/slide19.xml"/><Relationship Id="rId4" Type="http://schemas.openxmlformats.org/officeDocument/2006/relationships/slide" Target="/ppt/slides/slide19.xml"/><Relationship Id="rId5" Type="http://schemas.openxmlformats.org/officeDocument/2006/relationships/slide" Target="/ppt/slides/slide19.xml"/><Relationship Id="rId6" Type="http://schemas.openxmlformats.org/officeDocument/2006/relationships/slide" Target="/ppt/slides/slide19.xml"/><Relationship Id="rId7" Type="http://schemas.openxmlformats.org/officeDocument/2006/relationships/image" Target="../media/image3.png"/></Relationships>
</file>

<file path=ppt/slides/_rels/slide2.xml.rels><?xml version="1.0" encoding="UTF-8" standalone="yes"?><Relationships xmlns="http://schemas.openxmlformats.org/package/2006/relationships"><Relationship Id="rId20" Type="http://schemas.openxmlformats.org/officeDocument/2006/relationships/slide" Target="/ppt/slides/slide47.xml"/><Relationship Id="rId22" Type="http://schemas.openxmlformats.org/officeDocument/2006/relationships/slide" Target="/ppt/slides/slide19.xml"/><Relationship Id="rId21" Type="http://schemas.openxmlformats.org/officeDocument/2006/relationships/slide" Target="/ppt/slides/slide9.xml"/><Relationship Id="rId24" Type="http://schemas.openxmlformats.org/officeDocument/2006/relationships/slide" Target="/ppt/slides/slide39.xml"/><Relationship Id="rId23" Type="http://schemas.openxmlformats.org/officeDocument/2006/relationships/slide" Target="/ppt/slides/slide29.xml"/><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slide" Target="/ppt/slides/slide2.xml"/><Relationship Id="rId4" Type="http://schemas.openxmlformats.org/officeDocument/2006/relationships/slide" Target="/ppt/slides/slide2.xml"/><Relationship Id="rId9" Type="http://schemas.openxmlformats.org/officeDocument/2006/relationships/slide" Target="/ppt/slides/slide33.xml"/><Relationship Id="rId26" Type="http://schemas.openxmlformats.org/officeDocument/2006/relationships/slide" Target="/ppt/slides/slide11.xml"/><Relationship Id="rId25" Type="http://schemas.openxmlformats.org/officeDocument/2006/relationships/slide" Target="/ppt/slides/slide49.xml"/><Relationship Id="rId28" Type="http://schemas.openxmlformats.org/officeDocument/2006/relationships/slide" Target="/ppt/slides/slide31.xml"/><Relationship Id="rId27" Type="http://schemas.openxmlformats.org/officeDocument/2006/relationships/slide" Target="/ppt/slides/slide21.xml"/><Relationship Id="rId5" Type="http://schemas.openxmlformats.org/officeDocument/2006/relationships/slide" Target="/ppt/slides/slide2.xml"/><Relationship Id="rId6" Type="http://schemas.openxmlformats.org/officeDocument/2006/relationships/slide" Target="/ppt/slides/slide3.xml"/><Relationship Id="rId29" Type="http://schemas.openxmlformats.org/officeDocument/2006/relationships/slide" Target="/ppt/slides/slide41.xml"/><Relationship Id="rId7" Type="http://schemas.openxmlformats.org/officeDocument/2006/relationships/slide" Target="/ppt/slides/slide13.xml"/><Relationship Id="rId8" Type="http://schemas.openxmlformats.org/officeDocument/2006/relationships/slide" Target="/ppt/slides/slide23.xml"/><Relationship Id="rId31" Type="http://schemas.openxmlformats.org/officeDocument/2006/relationships/slide" Target="/ppt/slides/slide53.xml"/><Relationship Id="rId30" Type="http://schemas.openxmlformats.org/officeDocument/2006/relationships/slide" Target="/ppt/slides/slide51.xml"/><Relationship Id="rId11" Type="http://schemas.openxmlformats.org/officeDocument/2006/relationships/slide" Target="/ppt/slides/slide5.xml"/><Relationship Id="rId10" Type="http://schemas.openxmlformats.org/officeDocument/2006/relationships/slide" Target="/ppt/slides/slide43.xml"/><Relationship Id="rId32" Type="http://schemas.openxmlformats.org/officeDocument/2006/relationships/slide" Target="/ppt/slides/slide53.xml"/><Relationship Id="rId13" Type="http://schemas.openxmlformats.org/officeDocument/2006/relationships/slide" Target="/ppt/slides/slide25.xml"/><Relationship Id="rId12" Type="http://schemas.openxmlformats.org/officeDocument/2006/relationships/slide" Target="/ppt/slides/slide15.xml"/><Relationship Id="rId15" Type="http://schemas.openxmlformats.org/officeDocument/2006/relationships/slide" Target="/ppt/slides/slide45.xml"/><Relationship Id="rId14" Type="http://schemas.openxmlformats.org/officeDocument/2006/relationships/slide" Target="/ppt/slides/slide35.xml"/><Relationship Id="rId17" Type="http://schemas.openxmlformats.org/officeDocument/2006/relationships/slide" Target="/ppt/slides/slide17.xml"/><Relationship Id="rId16" Type="http://schemas.openxmlformats.org/officeDocument/2006/relationships/slide" Target="/ppt/slides/slide7.xml"/><Relationship Id="rId19" Type="http://schemas.openxmlformats.org/officeDocument/2006/relationships/slide" Target="/ppt/slides/slide37.xml"/><Relationship Id="rId18" Type="http://schemas.openxmlformats.org/officeDocument/2006/relationships/slide" Target="/ppt/slides/slide2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slide" Target="/ppt/slides/slide20.xml"/><Relationship Id="rId4" Type="http://schemas.openxmlformats.org/officeDocument/2006/relationships/slide" Target="/ppt/slides/slide20.xml"/><Relationship Id="rId9" Type="http://schemas.openxmlformats.org/officeDocument/2006/relationships/slide" Target="/ppt/slides/slide2.xml"/><Relationship Id="rId5" Type="http://schemas.openxmlformats.org/officeDocument/2006/relationships/slide" Target="/ppt/slides/slide20.xml"/><Relationship Id="rId6" Type="http://schemas.openxmlformats.org/officeDocument/2006/relationships/slide" Target="/ppt/slides/slide20.xml"/><Relationship Id="rId7" Type="http://schemas.openxmlformats.org/officeDocument/2006/relationships/slide" Target="/ppt/slides/slide20.xml"/><Relationship Id="rId8" Type="http://schemas.openxmlformats.org/officeDocument/2006/relationships/slide" Target="/ppt/slides/slide2.xml"/><Relationship Id="rId11" Type="http://schemas.openxmlformats.org/officeDocument/2006/relationships/image" Target="../media/image7.png"/><Relationship Id="rId10" Type="http://schemas.openxmlformats.org/officeDocument/2006/relationships/slide" Target="/ppt/slides/slide2.xml"/><Relationship Id="rId13" Type="http://schemas.openxmlformats.org/officeDocument/2006/relationships/image" Target="../media/image24.png"/><Relationship Id="rId12" Type="http://schemas.openxmlformats.org/officeDocument/2006/relationships/slide" Target="/ppt/slid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slide" Target="/ppt/slides/slide21.xml"/><Relationship Id="rId4" Type="http://schemas.openxmlformats.org/officeDocument/2006/relationships/slide" Target="/ppt/slides/slide21.xml"/><Relationship Id="rId5" Type="http://schemas.openxmlformats.org/officeDocument/2006/relationships/slide" Target="/ppt/slides/slide21.xml"/><Relationship Id="rId6" Type="http://schemas.openxmlformats.org/officeDocument/2006/relationships/slide" Target="/ppt/slides/slide21.xml"/><Relationship Id="rId7" Type="http://schemas.openxmlformats.org/officeDocument/2006/relationships/image" Target="../media/image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slide" Target="/ppt/slides/slide22.xml"/><Relationship Id="rId4" Type="http://schemas.openxmlformats.org/officeDocument/2006/relationships/slide" Target="/ppt/slides/slide22.xml"/><Relationship Id="rId9" Type="http://schemas.openxmlformats.org/officeDocument/2006/relationships/slide" Target="/ppt/slides/slide2.xml"/><Relationship Id="rId5" Type="http://schemas.openxmlformats.org/officeDocument/2006/relationships/slide" Target="/ppt/slides/slide22.xml"/><Relationship Id="rId6" Type="http://schemas.openxmlformats.org/officeDocument/2006/relationships/slide" Target="/ppt/slides/slide22.xml"/><Relationship Id="rId7" Type="http://schemas.openxmlformats.org/officeDocument/2006/relationships/slide" Target="/ppt/slides/slide2.xml"/><Relationship Id="rId8" Type="http://schemas.openxmlformats.org/officeDocument/2006/relationships/slide" Target="/ppt/slides/slide2.xml"/><Relationship Id="rId11" Type="http://schemas.openxmlformats.org/officeDocument/2006/relationships/slide" Target="/ppt/slides/slide22.xml"/><Relationship Id="rId10" Type="http://schemas.openxmlformats.org/officeDocument/2006/relationships/image" Target="../media/image7.png"/><Relationship Id="rId12" Type="http://schemas.openxmlformats.org/officeDocument/2006/relationships/image" Target="../media/image2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slide" Target="/ppt/slides/slide23.xml"/><Relationship Id="rId4" Type="http://schemas.openxmlformats.org/officeDocument/2006/relationships/slide" Target="/ppt/slides/slide23.xml"/><Relationship Id="rId5" Type="http://schemas.openxmlformats.org/officeDocument/2006/relationships/slide" Target="/ppt/slides/slide23.xml"/><Relationship Id="rId6" Type="http://schemas.openxmlformats.org/officeDocument/2006/relationships/slide" Target="/ppt/slides/slide23.xml"/><Relationship Id="rId7" Type="http://schemas.openxmlformats.org/officeDocument/2006/relationships/image" Target="../media/image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slide" Target="/ppt/slides/slide24.xml"/><Relationship Id="rId4" Type="http://schemas.openxmlformats.org/officeDocument/2006/relationships/slide" Target="/ppt/slides/slide24.xml"/><Relationship Id="rId9" Type="http://schemas.openxmlformats.org/officeDocument/2006/relationships/slide" Target="/ppt/slides/slide2.xml"/><Relationship Id="rId5" Type="http://schemas.openxmlformats.org/officeDocument/2006/relationships/slide" Target="/ppt/slides/slide24.xml"/><Relationship Id="rId6" Type="http://schemas.openxmlformats.org/officeDocument/2006/relationships/slide" Target="/ppt/slides/slide24.xml"/><Relationship Id="rId7" Type="http://schemas.openxmlformats.org/officeDocument/2006/relationships/slide" Target="/ppt/slides/slide2.xml"/><Relationship Id="rId8" Type="http://schemas.openxmlformats.org/officeDocument/2006/relationships/slide" Target="/ppt/slides/slide2.xml"/><Relationship Id="rId11" Type="http://schemas.openxmlformats.org/officeDocument/2006/relationships/slide" Target="/ppt/slides/slide24.xml"/><Relationship Id="rId10" Type="http://schemas.openxmlformats.org/officeDocument/2006/relationships/image" Target="../media/image7.png"/><Relationship Id="rId12"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slide" Target="/ppt/slides/slide25.xml"/><Relationship Id="rId4" Type="http://schemas.openxmlformats.org/officeDocument/2006/relationships/slide" Target="/ppt/slides/slide25.xml"/><Relationship Id="rId5" Type="http://schemas.openxmlformats.org/officeDocument/2006/relationships/slide" Target="/ppt/slides/slide25.xml"/><Relationship Id="rId6" Type="http://schemas.openxmlformats.org/officeDocument/2006/relationships/slide" Target="/ppt/slides/slide25.xml"/><Relationship Id="rId7" Type="http://schemas.openxmlformats.org/officeDocument/2006/relationships/image" Target="../media/image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slide" Target="/ppt/slides/slide26.xml"/><Relationship Id="rId4" Type="http://schemas.openxmlformats.org/officeDocument/2006/relationships/slide" Target="/ppt/slides/slide26.xml"/><Relationship Id="rId9" Type="http://schemas.openxmlformats.org/officeDocument/2006/relationships/slide" Target="/ppt/slides/slide2.xml"/><Relationship Id="rId5" Type="http://schemas.openxmlformats.org/officeDocument/2006/relationships/slide" Target="/ppt/slides/slide26.xml"/><Relationship Id="rId6" Type="http://schemas.openxmlformats.org/officeDocument/2006/relationships/slide" Target="/ppt/slides/slide26.xml"/><Relationship Id="rId7" Type="http://schemas.openxmlformats.org/officeDocument/2006/relationships/slide" Target="/ppt/slides/slide26.xml"/><Relationship Id="rId8" Type="http://schemas.openxmlformats.org/officeDocument/2006/relationships/slide" Target="/ppt/slides/slide2.xml"/><Relationship Id="rId11" Type="http://schemas.openxmlformats.org/officeDocument/2006/relationships/image" Target="../media/image7.png"/><Relationship Id="rId10" Type="http://schemas.openxmlformats.org/officeDocument/2006/relationships/slide" Target="/ppt/slides/slide2.xml"/><Relationship Id="rId13" Type="http://schemas.openxmlformats.org/officeDocument/2006/relationships/image" Target="../media/image28.png"/><Relationship Id="rId12" Type="http://schemas.openxmlformats.org/officeDocument/2006/relationships/slide" Target="/ppt/slid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slide" Target="/ppt/slides/slide27.xml"/><Relationship Id="rId4" Type="http://schemas.openxmlformats.org/officeDocument/2006/relationships/slide" Target="/ppt/slides/slide27.xml"/><Relationship Id="rId5" Type="http://schemas.openxmlformats.org/officeDocument/2006/relationships/slide" Target="/ppt/slides/slide27.xml"/><Relationship Id="rId6" Type="http://schemas.openxmlformats.org/officeDocument/2006/relationships/slide" Target="/ppt/slides/slide27.xml"/><Relationship Id="rId7" Type="http://schemas.openxmlformats.org/officeDocument/2006/relationships/slide" Target="/ppt/slides/slide27.xml"/><Relationship Id="rId8" Type="http://schemas.openxmlformats.org/officeDocument/2006/relationships/image" Target="../media/image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slide" Target="/ppt/slides/slide28.xml"/><Relationship Id="rId4" Type="http://schemas.openxmlformats.org/officeDocument/2006/relationships/slide" Target="/ppt/slides/slide28.xml"/><Relationship Id="rId9" Type="http://schemas.openxmlformats.org/officeDocument/2006/relationships/slide" Target="/ppt/slides/slide2.xml"/><Relationship Id="rId5" Type="http://schemas.openxmlformats.org/officeDocument/2006/relationships/slide" Target="/ppt/slides/slide28.xml"/><Relationship Id="rId6" Type="http://schemas.openxmlformats.org/officeDocument/2006/relationships/slide" Target="/ppt/slides/slide28.xml"/><Relationship Id="rId7" Type="http://schemas.openxmlformats.org/officeDocument/2006/relationships/slide" Target="/ppt/slides/slide2.xml"/><Relationship Id="rId8" Type="http://schemas.openxmlformats.org/officeDocument/2006/relationships/slide" Target="/ppt/slides/slide2.xml"/><Relationship Id="rId11" Type="http://schemas.openxmlformats.org/officeDocument/2006/relationships/slide" Target="/ppt/slides/slide28.xml"/><Relationship Id="rId10" Type="http://schemas.openxmlformats.org/officeDocument/2006/relationships/image" Target="../media/image7.png"/><Relationship Id="rId12"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slide" Target="/ppt/slides/slide29.xml"/><Relationship Id="rId4" Type="http://schemas.openxmlformats.org/officeDocument/2006/relationships/slide" Target="/ppt/slides/slide29.xml"/><Relationship Id="rId5" Type="http://schemas.openxmlformats.org/officeDocument/2006/relationships/slide" Target="/ppt/slides/slide29.xml"/><Relationship Id="rId6" Type="http://schemas.openxmlformats.org/officeDocument/2006/relationships/slide" Target="/ppt/slides/slide29.xml"/><Relationship Id="rId7" Type="http://schemas.openxmlformats.org/officeDocument/2006/relationships/slide" Target="/ppt/slides/slide29.xml"/><Relationship Id="rId8"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slide" Target="/ppt/slides/slide3.xml"/><Relationship Id="rId4" Type="http://schemas.openxmlformats.org/officeDocument/2006/relationships/slide" Target="/ppt/slides/slide3.xml"/><Relationship Id="rId5" Type="http://schemas.openxmlformats.org/officeDocument/2006/relationships/slide" Target="/ppt/slides/slide3.xml"/><Relationship Id="rId6" Type="http://schemas.openxmlformats.org/officeDocument/2006/relationships/slide" Target="/ppt/slides/slide3.xml"/><Relationship Id="rId7"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slide" Target="/ppt/slides/slide30.xml"/><Relationship Id="rId4" Type="http://schemas.openxmlformats.org/officeDocument/2006/relationships/slide" Target="/ppt/slides/slide30.xml"/><Relationship Id="rId9" Type="http://schemas.openxmlformats.org/officeDocument/2006/relationships/slide" Target="/ppt/slides/slide2.xml"/><Relationship Id="rId5" Type="http://schemas.openxmlformats.org/officeDocument/2006/relationships/slide" Target="/ppt/slides/slide30.xml"/><Relationship Id="rId6" Type="http://schemas.openxmlformats.org/officeDocument/2006/relationships/slide" Target="/ppt/slides/slide30.xml"/><Relationship Id="rId7" Type="http://schemas.openxmlformats.org/officeDocument/2006/relationships/slide" Target="/ppt/slides/slide30.xml"/><Relationship Id="rId8" Type="http://schemas.openxmlformats.org/officeDocument/2006/relationships/slide" Target="/ppt/slides/slide30.xml"/><Relationship Id="rId11" Type="http://schemas.openxmlformats.org/officeDocument/2006/relationships/slide" Target="/ppt/slides/slide2.xml"/><Relationship Id="rId10" Type="http://schemas.openxmlformats.org/officeDocument/2006/relationships/slide" Target="/ppt/slides/slide2.xml"/><Relationship Id="rId13" Type="http://schemas.openxmlformats.org/officeDocument/2006/relationships/slide" Target="/ppt/slides/slide30.xml"/><Relationship Id="rId12" Type="http://schemas.openxmlformats.org/officeDocument/2006/relationships/image" Target="../media/image7.png"/><Relationship Id="rId15" Type="http://schemas.openxmlformats.org/officeDocument/2006/relationships/image" Target="../media/image30.png"/><Relationship Id="rId14" Type="http://schemas.openxmlformats.org/officeDocument/2006/relationships/slide" Target="/ppt/slid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slide" Target="/ppt/slides/slide31.xml"/><Relationship Id="rId4" Type="http://schemas.openxmlformats.org/officeDocument/2006/relationships/slide" Target="/ppt/slides/slide31.xml"/><Relationship Id="rId5" Type="http://schemas.openxmlformats.org/officeDocument/2006/relationships/slide" Target="/ppt/slides/slide31.xml"/><Relationship Id="rId6" Type="http://schemas.openxmlformats.org/officeDocument/2006/relationships/slide" Target="/ppt/slides/slide31.xml"/><Relationship Id="rId7" Type="http://schemas.openxmlformats.org/officeDocument/2006/relationships/image" Target="../media/image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slide" Target="/ppt/slides/slide32.xml"/><Relationship Id="rId4" Type="http://schemas.openxmlformats.org/officeDocument/2006/relationships/slide" Target="/ppt/slides/slide32.xml"/><Relationship Id="rId9" Type="http://schemas.openxmlformats.org/officeDocument/2006/relationships/slide" Target="/ppt/slides/slide2.xml"/><Relationship Id="rId5" Type="http://schemas.openxmlformats.org/officeDocument/2006/relationships/slide" Target="/ppt/slides/slide32.xml"/><Relationship Id="rId6" Type="http://schemas.openxmlformats.org/officeDocument/2006/relationships/slide" Target="/ppt/slides/slide32.xml"/><Relationship Id="rId7" Type="http://schemas.openxmlformats.org/officeDocument/2006/relationships/slide" Target="/ppt/slides/slide32.xml"/><Relationship Id="rId8" Type="http://schemas.openxmlformats.org/officeDocument/2006/relationships/slide" Target="/ppt/slides/slide2.xml"/><Relationship Id="rId11" Type="http://schemas.openxmlformats.org/officeDocument/2006/relationships/image" Target="../media/image7.png"/><Relationship Id="rId10" Type="http://schemas.openxmlformats.org/officeDocument/2006/relationships/slide" Target="/ppt/slides/slide2.xml"/><Relationship Id="rId12" Type="http://schemas.openxmlformats.org/officeDocument/2006/relationships/image" Target="../media/image2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slide" Target="/ppt/slides/slide33.xml"/><Relationship Id="rId4" Type="http://schemas.openxmlformats.org/officeDocument/2006/relationships/slide" Target="/ppt/slides/slide33.xml"/><Relationship Id="rId5" Type="http://schemas.openxmlformats.org/officeDocument/2006/relationships/slide" Target="/ppt/slides/slide33.xml"/><Relationship Id="rId6" Type="http://schemas.openxmlformats.org/officeDocument/2006/relationships/slide" Target="/ppt/slides/slide33.xml"/><Relationship Id="rId7" Type="http://schemas.openxmlformats.org/officeDocument/2006/relationships/image" Target="../media/image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slide" Target="/ppt/slides/slide34.xml"/><Relationship Id="rId4" Type="http://schemas.openxmlformats.org/officeDocument/2006/relationships/slide" Target="/ppt/slides/slide34.xml"/><Relationship Id="rId9" Type="http://schemas.openxmlformats.org/officeDocument/2006/relationships/slide" Target="/ppt/slides/slide2.xml"/><Relationship Id="rId5" Type="http://schemas.openxmlformats.org/officeDocument/2006/relationships/slide" Target="/ppt/slides/slide34.xml"/><Relationship Id="rId6" Type="http://schemas.openxmlformats.org/officeDocument/2006/relationships/slide" Target="/ppt/slides/slide34.xml"/><Relationship Id="rId7" Type="http://schemas.openxmlformats.org/officeDocument/2006/relationships/slide" Target="/ppt/slides/slide2.xml"/><Relationship Id="rId8" Type="http://schemas.openxmlformats.org/officeDocument/2006/relationships/slide" Target="/ppt/slides/slide2.xml"/><Relationship Id="rId11" Type="http://schemas.openxmlformats.org/officeDocument/2006/relationships/image" Target="../media/image32.png"/><Relationship Id="rId10" Type="http://schemas.openxmlformats.org/officeDocument/2006/relationships/image" Target="../media/image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slide" Target="/ppt/slides/slide35.xml"/><Relationship Id="rId4" Type="http://schemas.openxmlformats.org/officeDocument/2006/relationships/slide" Target="/ppt/slides/slide35.xml"/><Relationship Id="rId5" Type="http://schemas.openxmlformats.org/officeDocument/2006/relationships/slide" Target="/ppt/slides/slide35.xml"/><Relationship Id="rId6" Type="http://schemas.openxmlformats.org/officeDocument/2006/relationships/slide" Target="/ppt/slides/slide35.xml"/><Relationship Id="rId7" Type="http://schemas.openxmlformats.org/officeDocument/2006/relationships/image" Target="../media/image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slide" Target="/ppt/slides/slide36.xml"/><Relationship Id="rId4" Type="http://schemas.openxmlformats.org/officeDocument/2006/relationships/slide" Target="/ppt/slides/slide36.xml"/><Relationship Id="rId9" Type="http://schemas.openxmlformats.org/officeDocument/2006/relationships/slide" Target="/ppt/slides/slide2.xml"/><Relationship Id="rId5" Type="http://schemas.openxmlformats.org/officeDocument/2006/relationships/slide" Target="/ppt/slides/slide36.xml"/><Relationship Id="rId6" Type="http://schemas.openxmlformats.org/officeDocument/2006/relationships/slide" Target="/ppt/slides/slide36.xml"/><Relationship Id="rId7" Type="http://schemas.openxmlformats.org/officeDocument/2006/relationships/slide" Target="/ppt/slides/slide2.xml"/><Relationship Id="rId8" Type="http://schemas.openxmlformats.org/officeDocument/2006/relationships/slide" Target="/ppt/slides/slide2.xml"/><Relationship Id="rId10" Type="http://schemas.openxmlformats.org/officeDocument/2006/relationships/image" Target="../media/image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slide" Target="/ppt/slides/slide37.xml"/><Relationship Id="rId4" Type="http://schemas.openxmlformats.org/officeDocument/2006/relationships/slide" Target="/ppt/slides/slide37.xml"/><Relationship Id="rId5" Type="http://schemas.openxmlformats.org/officeDocument/2006/relationships/slide" Target="/ppt/slides/slide37.xml"/><Relationship Id="rId6" Type="http://schemas.openxmlformats.org/officeDocument/2006/relationships/slide" Target="/ppt/slides/slide37.xml"/><Relationship Id="rId7" Type="http://schemas.openxmlformats.org/officeDocument/2006/relationships/image" Target="../media/image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slide" Target="/ppt/slides/slide38.xml"/><Relationship Id="rId4" Type="http://schemas.openxmlformats.org/officeDocument/2006/relationships/slide" Target="/ppt/slides/slide38.xml"/><Relationship Id="rId9" Type="http://schemas.openxmlformats.org/officeDocument/2006/relationships/slide" Target="/ppt/slides/slide2.xml"/><Relationship Id="rId5" Type="http://schemas.openxmlformats.org/officeDocument/2006/relationships/slide" Target="/ppt/slides/slide38.xml"/><Relationship Id="rId6" Type="http://schemas.openxmlformats.org/officeDocument/2006/relationships/slide" Target="/ppt/slides/slide38.xml"/><Relationship Id="rId7" Type="http://schemas.openxmlformats.org/officeDocument/2006/relationships/slide" Target="/ppt/slides/slide2.xml"/><Relationship Id="rId8" Type="http://schemas.openxmlformats.org/officeDocument/2006/relationships/slide" Target="/ppt/slides/slide2.xml"/><Relationship Id="rId11" Type="http://schemas.openxmlformats.org/officeDocument/2006/relationships/slide" Target="/ppt/slides/slide38.xml"/><Relationship Id="rId10" Type="http://schemas.openxmlformats.org/officeDocument/2006/relationships/image" Target="../media/image7.png"/><Relationship Id="rId12" Type="http://schemas.openxmlformats.org/officeDocument/2006/relationships/image" Target="../media/image2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slide" Target="/ppt/slides/slide39.xml"/><Relationship Id="rId4" Type="http://schemas.openxmlformats.org/officeDocument/2006/relationships/slide" Target="/ppt/slides/slide39.xml"/><Relationship Id="rId5" Type="http://schemas.openxmlformats.org/officeDocument/2006/relationships/slide" Target="/ppt/slides/slide39.xml"/><Relationship Id="rId6" Type="http://schemas.openxmlformats.org/officeDocument/2006/relationships/slide" Target="/ppt/slides/slide39.xml"/><Relationship Id="rId7"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slide" Target="/ppt/slides/slide4.xml"/><Relationship Id="rId4" Type="http://schemas.openxmlformats.org/officeDocument/2006/relationships/slide" Target="/ppt/slides/slide4.xml"/><Relationship Id="rId9" Type="http://schemas.openxmlformats.org/officeDocument/2006/relationships/image" Target="../media/image7.png"/><Relationship Id="rId5" Type="http://schemas.openxmlformats.org/officeDocument/2006/relationships/slide" Target="/ppt/slides/slide4.xml"/><Relationship Id="rId6" Type="http://schemas.openxmlformats.org/officeDocument/2006/relationships/slide" Target="/ppt/slides/slide2.xml"/><Relationship Id="rId7" Type="http://schemas.openxmlformats.org/officeDocument/2006/relationships/slide" Target="/ppt/slides/slide2.xml"/><Relationship Id="rId8" Type="http://schemas.openxmlformats.org/officeDocument/2006/relationships/slide" Target="/ppt/slides/slide2.xml"/><Relationship Id="rId11" Type="http://schemas.openxmlformats.org/officeDocument/2006/relationships/slide" Target="/ppt/slides/slide4.xml"/><Relationship Id="rId10" Type="http://schemas.openxmlformats.org/officeDocument/2006/relationships/slide" Target="/ppt/slides/slide4.xml"/><Relationship Id="rId12" Type="http://schemas.openxmlformats.org/officeDocument/2006/relationships/image" Target="../media/image1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slide" Target="/ppt/slides/slide40.xml"/><Relationship Id="rId4" Type="http://schemas.openxmlformats.org/officeDocument/2006/relationships/slide" Target="/ppt/slides/slide40.xml"/><Relationship Id="rId9" Type="http://schemas.openxmlformats.org/officeDocument/2006/relationships/slide" Target="/ppt/slides/slide2.xml"/><Relationship Id="rId5" Type="http://schemas.openxmlformats.org/officeDocument/2006/relationships/slide" Target="/ppt/slides/slide40.xml"/><Relationship Id="rId6" Type="http://schemas.openxmlformats.org/officeDocument/2006/relationships/slide" Target="/ppt/slides/slide40.xml"/><Relationship Id="rId7" Type="http://schemas.openxmlformats.org/officeDocument/2006/relationships/slide" Target="/ppt/slides/slide2.xml"/><Relationship Id="rId8" Type="http://schemas.openxmlformats.org/officeDocument/2006/relationships/slide" Target="/ppt/slides/slide2.xml"/><Relationship Id="rId11" Type="http://schemas.openxmlformats.org/officeDocument/2006/relationships/image" Target="../media/image36.png"/><Relationship Id="rId10" Type="http://schemas.openxmlformats.org/officeDocument/2006/relationships/image" Target="../media/image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slide" Target="/ppt/slides/slide41.xml"/><Relationship Id="rId4" Type="http://schemas.openxmlformats.org/officeDocument/2006/relationships/slide" Target="/ppt/slides/slide41.xml"/><Relationship Id="rId5" Type="http://schemas.openxmlformats.org/officeDocument/2006/relationships/slide" Target="/ppt/slides/slide41.xml"/><Relationship Id="rId6" Type="http://schemas.openxmlformats.org/officeDocument/2006/relationships/slide" Target="/ppt/slides/slide41.xml"/><Relationship Id="rId7" Type="http://schemas.openxmlformats.org/officeDocument/2006/relationships/image" Target="../media/image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slide" Target="/ppt/slides/slide42.xml"/><Relationship Id="rId4" Type="http://schemas.openxmlformats.org/officeDocument/2006/relationships/slide" Target="/ppt/slides/slide42.xml"/><Relationship Id="rId9" Type="http://schemas.openxmlformats.org/officeDocument/2006/relationships/slide" Target="/ppt/slides/slide2.xml"/><Relationship Id="rId5" Type="http://schemas.openxmlformats.org/officeDocument/2006/relationships/slide" Target="/ppt/slides/slide42.xml"/><Relationship Id="rId6" Type="http://schemas.openxmlformats.org/officeDocument/2006/relationships/slide" Target="/ppt/slides/slide42.xml"/><Relationship Id="rId7" Type="http://schemas.openxmlformats.org/officeDocument/2006/relationships/slide" Target="/ppt/slides/slide2.xml"/><Relationship Id="rId8" Type="http://schemas.openxmlformats.org/officeDocument/2006/relationships/slide" Target="/ppt/slides/slide2.xml"/><Relationship Id="rId11" Type="http://schemas.openxmlformats.org/officeDocument/2006/relationships/slide" Target="/ppt/slides/slide42.xml"/><Relationship Id="rId10" Type="http://schemas.openxmlformats.org/officeDocument/2006/relationships/image" Target="../media/image7.png"/><Relationship Id="rId12" Type="http://schemas.openxmlformats.org/officeDocument/2006/relationships/image" Target="../media/image3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slide" Target="/ppt/slides/slide43.xml"/><Relationship Id="rId4" Type="http://schemas.openxmlformats.org/officeDocument/2006/relationships/slide" Target="/ppt/slides/slide43.xml"/><Relationship Id="rId5" Type="http://schemas.openxmlformats.org/officeDocument/2006/relationships/slide" Target="/ppt/slides/slide43.xml"/><Relationship Id="rId6" Type="http://schemas.openxmlformats.org/officeDocument/2006/relationships/slide" Target="/ppt/slides/slide43.xml"/><Relationship Id="rId7" Type="http://schemas.openxmlformats.org/officeDocument/2006/relationships/slide" Target="/ppt/slides/slide43.xml"/><Relationship Id="rId8" Type="http://schemas.openxmlformats.org/officeDocument/2006/relationships/image" Target="../media/image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slide" Target="/ppt/slides/slide44.xml"/><Relationship Id="rId4" Type="http://schemas.openxmlformats.org/officeDocument/2006/relationships/slide" Target="/ppt/slides/slide44.xml"/><Relationship Id="rId9" Type="http://schemas.openxmlformats.org/officeDocument/2006/relationships/slide" Target="/ppt/slides/slide2.xml"/><Relationship Id="rId5" Type="http://schemas.openxmlformats.org/officeDocument/2006/relationships/slide" Target="/ppt/slides/slide44.xml"/><Relationship Id="rId6" Type="http://schemas.openxmlformats.org/officeDocument/2006/relationships/slide" Target="/ppt/slides/slide44.xml"/><Relationship Id="rId7" Type="http://schemas.openxmlformats.org/officeDocument/2006/relationships/slide" Target="/ppt/slides/slide2.xml"/><Relationship Id="rId8" Type="http://schemas.openxmlformats.org/officeDocument/2006/relationships/slide" Target="/ppt/slides/slide2.xml"/><Relationship Id="rId10" Type="http://schemas.openxmlformats.org/officeDocument/2006/relationships/image" Target="../media/image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slide" Target="/ppt/slides/slide45.xml"/><Relationship Id="rId4" Type="http://schemas.openxmlformats.org/officeDocument/2006/relationships/slide" Target="/ppt/slides/slide45.xml"/><Relationship Id="rId5" Type="http://schemas.openxmlformats.org/officeDocument/2006/relationships/slide" Target="/ppt/slides/slide45.xml"/><Relationship Id="rId6" Type="http://schemas.openxmlformats.org/officeDocument/2006/relationships/slide" Target="/ppt/slides/slide45.xml"/><Relationship Id="rId7" Type="http://schemas.openxmlformats.org/officeDocument/2006/relationships/image" Target="../media/image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slide" Target="/ppt/slides/slide46.xml"/><Relationship Id="rId4" Type="http://schemas.openxmlformats.org/officeDocument/2006/relationships/slide" Target="/ppt/slides/slide46.xml"/><Relationship Id="rId9" Type="http://schemas.openxmlformats.org/officeDocument/2006/relationships/slide" Target="/ppt/slides/slide2.xml"/><Relationship Id="rId5" Type="http://schemas.openxmlformats.org/officeDocument/2006/relationships/slide" Target="/ppt/slides/slide46.xml"/><Relationship Id="rId6" Type="http://schemas.openxmlformats.org/officeDocument/2006/relationships/slide" Target="/ppt/slides/slide46.xml"/><Relationship Id="rId7" Type="http://schemas.openxmlformats.org/officeDocument/2006/relationships/slide" Target="/ppt/slides/slide46.xml"/><Relationship Id="rId8" Type="http://schemas.openxmlformats.org/officeDocument/2006/relationships/slide" Target="/ppt/slides/slide2.xml"/><Relationship Id="rId11" Type="http://schemas.openxmlformats.org/officeDocument/2006/relationships/image" Target="../media/image7.png"/><Relationship Id="rId10" Type="http://schemas.openxmlformats.org/officeDocument/2006/relationships/slide" Target="/ppt/slides/slide2.xml"/><Relationship Id="rId12" Type="http://schemas.openxmlformats.org/officeDocument/2006/relationships/image" Target="../media/image37.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slide" Target="/ppt/slides/slide47.xml"/><Relationship Id="rId4" Type="http://schemas.openxmlformats.org/officeDocument/2006/relationships/slide" Target="/ppt/slides/slide47.xml"/><Relationship Id="rId5" Type="http://schemas.openxmlformats.org/officeDocument/2006/relationships/slide" Target="/ppt/slides/slide47.xml"/><Relationship Id="rId6" Type="http://schemas.openxmlformats.org/officeDocument/2006/relationships/slide" Target="/ppt/slides/slide47.xml"/><Relationship Id="rId7" Type="http://schemas.openxmlformats.org/officeDocument/2006/relationships/slide" Target="/ppt/slides/slide47.xml"/><Relationship Id="rId8" Type="http://schemas.openxmlformats.org/officeDocument/2006/relationships/image" Target="../media/image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slide" Target="/ppt/slides/slide48.xml"/><Relationship Id="rId4" Type="http://schemas.openxmlformats.org/officeDocument/2006/relationships/slide" Target="/ppt/slides/slide48.xml"/><Relationship Id="rId9" Type="http://schemas.openxmlformats.org/officeDocument/2006/relationships/slide" Target="/ppt/slides/slide2.xml"/><Relationship Id="rId5" Type="http://schemas.openxmlformats.org/officeDocument/2006/relationships/slide" Target="/ppt/slides/slide48.xml"/><Relationship Id="rId6" Type="http://schemas.openxmlformats.org/officeDocument/2006/relationships/slide" Target="/ppt/slides/slide48.xml"/><Relationship Id="rId7" Type="http://schemas.openxmlformats.org/officeDocument/2006/relationships/slide" Target="/ppt/slides/slide2.xml"/><Relationship Id="rId8" Type="http://schemas.openxmlformats.org/officeDocument/2006/relationships/slide" Target="/ppt/slides/slide2.xml"/><Relationship Id="rId11" Type="http://schemas.openxmlformats.org/officeDocument/2006/relationships/image" Target="../media/image38.jpg"/><Relationship Id="rId10" Type="http://schemas.openxmlformats.org/officeDocument/2006/relationships/image" Target="../media/image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slide" Target="/ppt/slides/slide49.xml"/><Relationship Id="rId4" Type="http://schemas.openxmlformats.org/officeDocument/2006/relationships/slide" Target="/ppt/slides/slide49.xml"/><Relationship Id="rId5" Type="http://schemas.openxmlformats.org/officeDocument/2006/relationships/slide" Target="/ppt/slides/slide49.xml"/><Relationship Id="rId6" Type="http://schemas.openxmlformats.org/officeDocument/2006/relationships/slide" Target="/ppt/slides/slide49.xml"/><Relationship Id="rId7"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slide" Target="/ppt/slides/slide5.xml"/><Relationship Id="rId4" Type="http://schemas.openxmlformats.org/officeDocument/2006/relationships/slide" Target="/ppt/slides/slide5.xml"/><Relationship Id="rId5" Type="http://schemas.openxmlformats.org/officeDocument/2006/relationships/slide" Target="/ppt/slides/slide5.xml"/><Relationship Id="rId6" Type="http://schemas.openxmlformats.org/officeDocument/2006/relationships/slide" Target="/ppt/slides/slide5.xml"/><Relationship Id="rId7" Type="http://schemas.openxmlformats.org/officeDocument/2006/relationships/slide" Target="/ppt/slides/slide5.xml"/><Relationship Id="rId8"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slide" Target="/ppt/slides/slide50.xml"/><Relationship Id="rId4" Type="http://schemas.openxmlformats.org/officeDocument/2006/relationships/slide" Target="/ppt/slides/slide50.xml"/><Relationship Id="rId9" Type="http://schemas.openxmlformats.org/officeDocument/2006/relationships/slide" Target="/ppt/slides/slide2.xml"/><Relationship Id="rId5" Type="http://schemas.openxmlformats.org/officeDocument/2006/relationships/slide" Target="/ppt/slides/slide50.xml"/><Relationship Id="rId6" Type="http://schemas.openxmlformats.org/officeDocument/2006/relationships/slide" Target="/ppt/slides/slide50.xml"/><Relationship Id="rId7" Type="http://schemas.openxmlformats.org/officeDocument/2006/relationships/slide" Target="/ppt/slides/slide50.xml"/><Relationship Id="rId8" Type="http://schemas.openxmlformats.org/officeDocument/2006/relationships/slide" Target="/ppt/slides/slide2.xml"/><Relationship Id="rId11" Type="http://schemas.openxmlformats.org/officeDocument/2006/relationships/image" Target="../media/image7.png"/><Relationship Id="rId10" Type="http://schemas.openxmlformats.org/officeDocument/2006/relationships/slide" Target="/ppt/slides/slide2.xml"/><Relationship Id="rId12" Type="http://schemas.openxmlformats.org/officeDocument/2006/relationships/image" Target="../media/image3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slide" Target="/ppt/slides/slide51.xml"/><Relationship Id="rId4" Type="http://schemas.openxmlformats.org/officeDocument/2006/relationships/slide" Target="/ppt/slides/slide51.xml"/><Relationship Id="rId5" Type="http://schemas.openxmlformats.org/officeDocument/2006/relationships/slide" Target="/ppt/slides/slide51.xml"/><Relationship Id="rId6" Type="http://schemas.openxmlformats.org/officeDocument/2006/relationships/slide" Target="/ppt/slides/slide51.xml"/><Relationship Id="rId7" Type="http://schemas.openxmlformats.org/officeDocument/2006/relationships/image" Target="../media/image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slide" Target="/ppt/slides/slide52.xml"/><Relationship Id="rId4" Type="http://schemas.openxmlformats.org/officeDocument/2006/relationships/slide" Target="/ppt/slides/slide52.xml"/><Relationship Id="rId9" Type="http://schemas.openxmlformats.org/officeDocument/2006/relationships/slide" Target="/ppt/slides/slide2.xml"/><Relationship Id="rId5" Type="http://schemas.openxmlformats.org/officeDocument/2006/relationships/slide" Target="/ppt/slides/slide52.xml"/><Relationship Id="rId6" Type="http://schemas.openxmlformats.org/officeDocument/2006/relationships/slide" Target="/ppt/slides/slide52.xml"/><Relationship Id="rId7" Type="http://schemas.openxmlformats.org/officeDocument/2006/relationships/slide" Target="/ppt/slides/slide2.xml"/><Relationship Id="rId8" Type="http://schemas.openxmlformats.org/officeDocument/2006/relationships/slide" Target="/ppt/slides/slide2.xml"/><Relationship Id="rId10" Type="http://schemas.openxmlformats.org/officeDocument/2006/relationships/image" Target="../media/image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slide" Target="/ppt/slides/slide53.xml"/><Relationship Id="rId4" Type="http://schemas.openxmlformats.org/officeDocument/2006/relationships/slide" Target="/ppt/slides/slide53.xml"/><Relationship Id="rId9" Type="http://schemas.openxmlformats.org/officeDocument/2006/relationships/slide" Target="/ppt/slides/slide53.xml"/><Relationship Id="rId5" Type="http://schemas.openxmlformats.org/officeDocument/2006/relationships/slide" Target="/ppt/slides/slide53.xml"/><Relationship Id="rId6" Type="http://schemas.openxmlformats.org/officeDocument/2006/relationships/slide" Target="/ppt/slides/slide53.xml"/><Relationship Id="rId7" Type="http://schemas.openxmlformats.org/officeDocument/2006/relationships/slide" Target="/ppt/slides/slide53.xml"/><Relationship Id="rId8" Type="http://schemas.openxmlformats.org/officeDocument/2006/relationships/image" Target="../media/image3.png"/><Relationship Id="rId10" Type="http://schemas.openxmlformats.org/officeDocument/2006/relationships/image" Target="../media/image3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slide" Target="/ppt/slides/slide54.xml"/><Relationship Id="rId4" Type="http://schemas.openxmlformats.org/officeDocument/2006/relationships/slide" Target="/ppt/slides/slide54.xml"/><Relationship Id="rId5" Type="http://schemas.openxmlformats.org/officeDocument/2006/relationships/slide" Target="/ppt/slides/slide54.xml"/><Relationship Id="rId6" Type="http://schemas.openxmlformats.org/officeDocument/2006/relationships/slide" Target="/ppt/slides/slide54.xml"/><Relationship Id="rId7" Type="http://schemas.openxmlformats.org/officeDocument/2006/relationships/image" Target="../media/image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slide" Target="/ppt/slides/slide55.xml"/><Relationship Id="rId4" Type="http://schemas.openxmlformats.org/officeDocument/2006/relationships/slide" Target="/ppt/slides/slide55.xml"/><Relationship Id="rId9" Type="http://schemas.openxmlformats.org/officeDocument/2006/relationships/slide" Target="/ppt/slides/slide2.xml"/><Relationship Id="rId5" Type="http://schemas.openxmlformats.org/officeDocument/2006/relationships/slide" Target="/ppt/slides/slide55.xml"/><Relationship Id="rId6" Type="http://schemas.openxmlformats.org/officeDocument/2006/relationships/slide" Target="/ppt/slides/slide55.xml"/><Relationship Id="rId7" Type="http://schemas.openxmlformats.org/officeDocument/2006/relationships/slide" Target="/ppt/slides/slide2.xml"/><Relationship Id="rId8" Type="http://schemas.openxmlformats.org/officeDocument/2006/relationships/slide" Target="/ppt/slides/slide2.xml"/><Relationship Id="rId11" Type="http://schemas.openxmlformats.org/officeDocument/2006/relationships/image" Target="../media/image35.png"/><Relationship Id="rId10"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slide" Target="/ppt/slides/slide6.xml"/><Relationship Id="rId4" Type="http://schemas.openxmlformats.org/officeDocument/2006/relationships/slide" Target="/ppt/slides/slide6.xml"/><Relationship Id="rId9" Type="http://schemas.openxmlformats.org/officeDocument/2006/relationships/slide" Target="/ppt/slides/slide2.xml"/><Relationship Id="rId5" Type="http://schemas.openxmlformats.org/officeDocument/2006/relationships/slide" Target="/ppt/slides/slide6.xml"/><Relationship Id="rId6" Type="http://schemas.openxmlformats.org/officeDocument/2006/relationships/slide" Target="/ppt/slides/slide6.xml"/><Relationship Id="rId7" Type="http://schemas.openxmlformats.org/officeDocument/2006/relationships/slide" Target="/ppt/slides/slide2.xml"/><Relationship Id="rId8" Type="http://schemas.openxmlformats.org/officeDocument/2006/relationships/slide" Target="/ppt/slides/slide2.xml"/><Relationship Id="rId11" Type="http://schemas.openxmlformats.org/officeDocument/2006/relationships/image" Target="../media/image11.png"/><Relationship Id="rId10" Type="http://schemas.openxmlformats.org/officeDocument/2006/relationships/image" Target="../media/image7.png"/><Relationship Id="rId13" Type="http://schemas.openxmlformats.org/officeDocument/2006/relationships/image" Target="../media/image8.png"/><Relationship Id="rId12" Type="http://schemas.openxmlformats.org/officeDocument/2006/relationships/image" Target="../media/image5.png"/><Relationship Id="rId15" Type="http://schemas.openxmlformats.org/officeDocument/2006/relationships/image" Target="../media/image2.png"/><Relationship Id="rId14" Type="http://schemas.openxmlformats.org/officeDocument/2006/relationships/image" Target="../media/image15.png"/><Relationship Id="rId17" Type="http://schemas.openxmlformats.org/officeDocument/2006/relationships/image" Target="../media/image4.png"/><Relationship Id="rId16" Type="http://schemas.openxmlformats.org/officeDocument/2006/relationships/image" Target="../media/image16.png"/><Relationship Id="rId18"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slide" Target="/ppt/slides/slide7.xml"/><Relationship Id="rId4" Type="http://schemas.openxmlformats.org/officeDocument/2006/relationships/slide" Target="/ppt/slides/slide7.xml"/><Relationship Id="rId5" Type="http://schemas.openxmlformats.org/officeDocument/2006/relationships/slide" Target="/ppt/slides/slide7.xml"/><Relationship Id="rId6" Type="http://schemas.openxmlformats.org/officeDocument/2006/relationships/slide" Target="/ppt/slides/slide7.xml"/><Relationship Id="rId7"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slide" Target="/ppt/slides/slide8.xml"/><Relationship Id="rId4" Type="http://schemas.openxmlformats.org/officeDocument/2006/relationships/slide" Target="/ppt/slides/slide8.xml"/><Relationship Id="rId9" Type="http://schemas.openxmlformats.org/officeDocument/2006/relationships/slide" Target="/ppt/slides/slide2.xml"/><Relationship Id="rId5" Type="http://schemas.openxmlformats.org/officeDocument/2006/relationships/slide" Target="/ppt/slides/slide8.xml"/><Relationship Id="rId6" Type="http://schemas.openxmlformats.org/officeDocument/2006/relationships/slide" Target="/ppt/slides/slide8.xml"/><Relationship Id="rId7" Type="http://schemas.openxmlformats.org/officeDocument/2006/relationships/slide" Target="/ppt/slides/slide8.xml"/><Relationship Id="rId8" Type="http://schemas.openxmlformats.org/officeDocument/2006/relationships/slide" Target="/ppt/slides/slide2.xml"/><Relationship Id="rId11" Type="http://schemas.openxmlformats.org/officeDocument/2006/relationships/image" Target="../media/image7.png"/><Relationship Id="rId10" Type="http://schemas.openxmlformats.org/officeDocument/2006/relationships/slide" Target="/ppt/slides/slide2.xml"/><Relationship Id="rId13" Type="http://schemas.openxmlformats.org/officeDocument/2006/relationships/image" Target="../media/image9.png"/><Relationship Id="rId12" Type="http://schemas.openxmlformats.org/officeDocument/2006/relationships/slide" Target="/ppt/slid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slide" Target="/ppt/slides/slide9.xml"/><Relationship Id="rId4" Type="http://schemas.openxmlformats.org/officeDocument/2006/relationships/slide" Target="/ppt/slides/slide9.xml"/><Relationship Id="rId5" Type="http://schemas.openxmlformats.org/officeDocument/2006/relationships/slide" Target="/ppt/slides/slide9.xml"/><Relationship Id="rId6" Type="http://schemas.openxmlformats.org/officeDocument/2006/relationships/slide" Target="/ppt/slides/slide9.xml"/><Relationship Id="rId7"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 name="Shape 44"/>
        <p:cNvGrpSpPr/>
        <p:nvPr/>
      </p:nvGrpSpPr>
      <p:grpSpPr>
        <a:xfrm>
          <a:off x="0" y="0"/>
          <a:ext cx="0" cy="0"/>
          <a:chOff x="0" y="0"/>
          <a:chExt cx="0" cy="0"/>
        </a:xfrm>
      </p:grpSpPr>
      <p:sp>
        <p:nvSpPr>
          <p:cNvPr id="45" name="Google Shape;45;p8"/>
          <p:cNvSpPr txBox="1"/>
          <p:nvPr>
            <p:ph type="ctrTitle"/>
          </p:nvPr>
        </p:nvSpPr>
        <p:spPr>
          <a:xfrm>
            <a:off x="946175" y="3227401"/>
            <a:ext cx="7050900" cy="1255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solidFill>
                  <a:srgbClr val="FFFF00"/>
                </a:solidFill>
              </a:rPr>
              <a:t>Bats</a:t>
            </a:r>
            <a:endParaRPr>
              <a:solidFill>
                <a:srgbClr val="FFFF00"/>
              </a:solidFill>
            </a:endParaRPr>
          </a:p>
        </p:txBody>
      </p:sp>
      <p:sp>
        <p:nvSpPr>
          <p:cNvPr id="46" name="Google Shape;46;p8"/>
          <p:cNvSpPr txBox="1"/>
          <p:nvPr>
            <p:ph idx="1" type="subTitle"/>
          </p:nvPr>
        </p:nvSpPr>
        <p:spPr>
          <a:xfrm>
            <a:off x="7073650" y="6592750"/>
            <a:ext cx="1476000" cy="281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FFFFFF"/>
                </a:solidFill>
              </a:rPr>
              <a:t>Template </a:t>
            </a:r>
            <a:r>
              <a:rPr lang="en" sz="1000">
                <a:solidFill>
                  <a:srgbClr val="FFFFFF"/>
                </a:solidFill>
              </a:rPr>
              <a:t>by Eric Curts</a:t>
            </a:r>
            <a:endParaRPr sz="1000">
              <a:solidFill>
                <a:srgbClr val="FFFFFF"/>
              </a:solidFill>
            </a:endParaRPr>
          </a:p>
          <a:p>
            <a:pPr indent="0" lvl="0" marL="0" rtl="0" algn="ctr">
              <a:spcBef>
                <a:spcPts val="0"/>
              </a:spcBef>
              <a:spcAft>
                <a:spcPts val="0"/>
              </a:spcAft>
              <a:buNone/>
            </a:pPr>
            <a:r>
              <a:t/>
            </a:r>
            <a:endParaRPr>
              <a:solidFill>
                <a:srgbClr val="FFFFFF"/>
              </a:solidFill>
            </a:endParaRPr>
          </a:p>
        </p:txBody>
      </p:sp>
      <p:pic>
        <p:nvPicPr>
          <p:cNvPr id="47" name="Google Shape;47;p8"/>
          <p:cNvPicPr preferRelativeResize="0"/>
          <p:nvPr/>
        </p:nvPicPr>
        <p:blipFill>
          <a:blip r:embed="rId3">
            <a:alphaModFix/>
          </a:blip>
          <a:stretch>
            <a:fillRect/>
          </a:stretch>
        </p:blipFill>
        <p:spPr>
          <a:xfrm>
            <a:off x="1215475" y="1241625"/>
            <a:ext cx="6512300" cy="1934200"/>
          </a:xfrm>
          <a:prstGeom prst="rect">
            <a:avLst/>
          </a:prstGeom>
          <a:noFill/>
          <a:ln>
            <a:noFill/>
          </a:ln>
        </p:spPr>
      </p:pic>
      <p:pic>
        <p:nvPicPr>
          <p:cNvPr id="48" name="Google Shape;48;p8"/>
          <p:cNvPicPr preferRelativeResize="0"/>
          <p:nvPr/>
        </p:nvPicPr>
        <p:blipFill>
          <a:blip r:embed="rId4">
            <a:alphaModFix/>
          </a:blip>
          <a:stretch>
            <a:fillRect/>
          </a:stretch>
        </p:blipFill>
        <p:spPr>
          <a:xfrm>
            <a:off x="3515063" y="4534776"/>
            <a:ext cx="1913124" cy="2070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140" name="Shape 140"/>
        <p:cNvGrpSpPr/>
        <p:nvPr/>
      </p:nvGrpSpPr>
      <p:grpSpPr>
        <a:xfrm>
          <a:off x="0" y="0"/>
          <a:ext cx="0" cy="0"/>
          <a:chOff x="0" y="0"/>
          <a:chExt cx="0" cy="0"/>
        </a:xfrm>
      </p:grpSpPr>
      <p:sp>
        <p:nvSpPr>
          <p:cNvPr id="141" name="Google Shape;141;p17">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7">
            <a:hlinkClick action="ppaction://hlinksldjump" r:id="rId4"/>
          </p:cNvPr>
          <p:cNvSpPr txBox="1"/>
          <p:nvPr>
            <p:ph idx="1" type="body"/>
          </p:nvPr>
        </p:nvSpPr>
        <p:spPr>
          <a:xfrm>
            <a:off x="4879025" y="1024650"/>
            <a:ext cx="42000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A Maternity Roost/Colony</a:t>
            </a:r>
            <a:endParaRPr sz="4800">
              <a:solidFill>
                <a:srgbClr val="FFFFFF"/>
              </a:solidFill>
            </a:endParaRPr>
          </a:p>
        </p:txBody>
      </p:sp>
      <p:sp>
        <p:nvSpPr>
          <p:cNvPr id="143" name="Google Shape;143;p17">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Rhody Bats</a:t>
            </a:r>
            <a:r>
              <a:rPr lang="en">
                <a:solidFill>
                  <a:srgbClr val="FFFFFF"/>
                </a:solidFill>
                <a:uFill>
                  <a:noFill/>
                </a:uFill>
                <a:hlinkClick action="ppaction://hlinksldjump" r:id="rId6">
                  <a:extLst>
                    <a:ext uri="{A12FA001-AC4F-418D-AE19-62706E023703}">
                      <ahyp:hlinkClr val="tx"/>
                    </a:ext>
                  </a:extLst>
                </a:hlinkClick>
              </a:rPr>
              <a:t> - $400 Answer</a:t>
            </a:r>
            <a:endParaRPr>
              <a:solidFill>
                <a:srgbClr val="FFFFFF"/>
              </a:solidFill>
            </a:endParaRPr>
          </a:p>
        </p:txBody>
      </p:sp>
      <p:sp>
        <p:nvSpPr>
          <p:cNvPr id="144" name="Google Shape;144;p17">
            <a:hlinkClick action="ppaction://hlinksldjump" r:id="rId7"/>
          </p:cNvPr>
          <p:cNvSpPr txBox="1"/>
          <p:nvPr/>
        </p:nvSpPr>
        <p:spPr>
          <a:xfrm>
            <a:off x="4821475" y="6059067"/>
            <a:ext cx="38049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ldjump" r:id="rId8">
                  <a:extLst>
                    <a:ext uri="{A12FA001-AC4F-418D-AE19-62706E023703}">
                      <ahyp:hlinkCl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145" name="Google Shape;145;p17">
            <a:hlinkClick action="ppaction://hlinksldjump" r:id="rId9"/>
          </p:cNvPr>
          <p:cNvPicPr preferRelativeResize="0"/>
          <p:nvPr/>
        </p:nvPicPr>
        <p:blipFill>
          <a:blip r:embed="rId10">
            <a:alphaModFix/>
          </a:blip>
          <a:stretch>
            <a:fillRect/>
          </a:stretch>
        </p:blipFill>
        <p:spPr>
          <a:xfrm>
            <a:off x="8484100" y="6059075"/>
            <a:ext cx="609600" cy="609600"/>
          </a:xfrm>
          <a:prstGeom prst="rect">
            <a:avLst/>
          </a:prstGeom>
          <a:noFill/>
          <a:ln>
            <a:noFill/>
          </a:ln>
        </p:spPr>
      </p:pic>
      <p:pic>
        <p:nvPicPr>
          <p:cNvPr id="146" name="Google Shape;146;p17">
            <a:hlinkClick action="ppaction://hlinksldjump" r:id="rId11"/>
          </p:cNvPr>
          <p:cNvPicPr preferRelativeResize="0"/>
          <p:nvPr/>
        </p:nvPicPr>
        <p:blipFill rotWithShape="1">
          <a:blip r:embed="rId12">
            <a:alphaModFix/>
          </a:blip>
          <a:srcRect b="0" l="0" r="9901" t="0"/>
          <a:stretch/>
        </p:blipFill>
        <p:spPr>
          <a:xfrm>
            <a:off x="0" y="1747100"/>
            <a:ext cx="4821476" cy="35895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150" name="Shape 150"/>
        <p:cNvGrpSpPr/>
        <p:nvPr/>
      </p:nvGrpSpPr>
      <p:grpSpPr>
        <a:xfrm>
          <a:off x="0" y="0"/>
          <a:ext cx="0" cy="0"/>
          <a:chOff x="0" y="0"/>
          <a:chExt cx="0" cy="0"/>
        </a:xfrm>
      </p:grpSpPr>
      <p:sp>
        <p:nvSpPr>
          <p:cNvPr id="151" name="Google Shape;151;p18">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8">
            <a:hlinkClick action="ppaction://hlinksldjump" r:id="rId4"/>
          </p:cNvPr>
          <p:cNvSpPr txBox="1"/>
          <p:nvPr>
            <p:ph idx="1" type="body"/>
          </p:nvPr>
        </p:nvSpPr>
        <p:spPr>
          <a:xfrm>
            <a:off x="457200" y="1024650"/>
            <a:ext cx="82296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How do Rhody bats locate their food?</a:t>
            </a:r>
            <a:endParaRPr sz="4800">
              <a:solidFill>
                <a:srgbClr val="FFFFFF"/>
              </a:solidFill>
            </a:endParaRPr>
          </a:p>
        </p:txBody>
      </p:sp>
      <p:sp>
        <p:nvSpPr>
          <p:cNvPr id="153" name="Google Shape;153;p18">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Rhody Bats</a:t>
            </a:r>
            <a:r>
              <a:rPr lang="en">
                <a:solidFill>
                  <a:srgbClr val="FFFFFF"/>
                </a:solidFill>
                <a:uFill>
                  <a:noFill/>
                </a:uFill>
                <a:hlinkClick action="ppaction://hlinksldjump" r:id="rId6">
                  <a:extLst>
                    <a:ext uri="{A12FA001-AC4F-418D-AE19-62706E023703}">
                      <ahyp:hlinkClr val="tx"/>
                    </a:ext>
                  </a:extLst>
                </a:hlinkClick>
              </a:rPr>
              <a:t> - $500 Question</a:t>
            </a:r>
            <a:endParaRPr>
              <a:solidFill>
                <a:srgbClr val="FFFFFF"/>
              </a:solidFill>
            </a:endParaRPr>
          </a:p>
        </p:txBody>
      </p:sp>
      <p:sp>
        <p:nvSpPr>
          <p:cNvPr id="154" name="Google Shape;154;p18">
            <a:hlinkClick action="ppaction://hlinkshowjump?jump=nextslide"/>
          </p:cNvPr>
          <p:cNvSpPr txBox="1"/>
          <p:nvPr/>
        </p:nvSpPr>
        <p:spPr>
          <a:xfrm>
            <a:off x="6000675" y="6005367"/>
            <a:ext cx="27600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howjump?jump=nextslide">
                  <a:extLst>
                    <a:ext uri="{A12FA001-AC4F-418D-AE19-62706E023703}">
                      <ahyp:hlinkClr val="tx"/>
                    </a:ext>
                  </a:extLst>
                </a:hlinkClick>
              </a:rPr>
              <a:t>Click to see answer</a:t>
            </a:r>
            <a:endParaRPr sz="1800">
              <a:solidFill>
                <a:srgbClr val="FFFF00"/>
              </a:solidFill>
              <a:latin typeface="Trebuchet MS"/>
              <a:ea typeface="Trebuchet MS"/>
              <a:cs typeface="Trebuchet MS"/>
              <a:sym typeface="Trebuchet MS"/>
            </a:endParaRPr>
          </a:p>
        </p:txBody>
      </p:sp>
      <p:pic>
        <p:nvPicPr>
          <p:cNvPr id="155" name="Google Shape;155;p18">
            <a:hlinkClick action="ppaction://hlinkshowjump?jump=nextslide"/>
          </p:cNvPr>
          <p:cNvPicPr preferRelativeResize="0"/>
          <p:nvPr/>
        </p:nvPicPr>
        <p:blipFill>
          <a:blip r:embed="rId7">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159" name="Shape 159"/>
        <p:cNvGrpSpPr/>
        <p:nvPr/>
      </p:nvGrpSpPr>
      <p:grpSpPr>
        <a:xfrm>
          <a:off x="0" y="0"/>
          <a:ext cx="0" cy="0"/>
          <a:chOff x="0" y="0"/>
          <a:chExt cx="0" cy="0"/>
        </a:xfrm>
      </p:grpSpPr>
      <p:sp>
        <p:nvSpPr>
          <p:cNvPr id="160" name="Google Shape;160;p19">
            <a:hlinkClick action="ppaction://hlinksldjump" r:id="rId3"/>
          </p:cNvPr>
          <p:cNvSpPr/>
          <p:nvPr/>
        </p:nvSpPr>
        <p:spPr>
          <a:xfrm>
            <a:off x="0" y="-189317"/>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9">
            <a:hlinkClick action="ppaction://hlinksldjump" r:id="rId4"/>
          </p:cNvPr>
          <p:cNvSpPr txBox="1"/>
          <p:nvPr>
            <p:ph idx="1" type="body"/>
          </p:nvPr>
        </p:nvSpPr>
        <p:spPr>
          <a:xfrm>
            <a:off x="5081775" y="2034600"/>
            <a:ext cx="3804900" cy="2788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4200">
                <a:solidFill>
                  <a:srgbClr val="FFFFFF"/>
                </a:solidFill>
              </a:rPr>
              <a:t>Through echolocation!</a:t>
            </a:r>
            <a:endParaRPr sz="4200">
              <a:solidFill>
                <a:srgbClr val="FFFFFF"/>
              </a:solidFill>
            </a:endParaRPr>
          </a:p>
        </p:txBody>
      </p:sp>
      <p:sp>
        <p:nvSpPr>
          <p:cNvPr id="162" name="Google Shape;162;p19">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Rhody Bats</a:t>
            </a:r>
            <a:r>
              <a:rPr lang="en">
                <a:solidFill>
                  <a:srgbClr val="FFFFFF"/>
                </a:solidFill>
                <a:uFill>
                  <a:noFill/>
                </a:uFill>
                <a:hlinkClick action="ppaction://hlinksldjump" r:id="rId6">
                  <a:extLst>
                    <a:ext uri="{A12FA001-AC4F-418D-AE19-62706E023703}">
                      <ahyp:hlinkClr val="tx"/>
                    </a:ext>
                  </a:extLst>
                </a:hlinkClick>
              </a:rPr>
              <a:t>- $500 Answer</a:t>
            </a:r>
            <a:endParaRPr>
              <a:solidFill>
                <a:srgbClr val="FFFFFF"/>
              </a:solidFill>
            </a:endParaRPr>
          </a:p>
        </p:txBody>
      </p:sp>
      <p:sp>
        <p:nvSpPr>
          <p:cNvPr id="163" name="Google Shape;163;p19">
            <a:hlinkClick action="ppaction://hlinksldjump" r:id="rId7"/>
          </p:cNvPr>
          <p:cNvSpPr txBox="1"/>
          <p:nvPr/>
        </p:nvSpPr>
        <p:spPr>
          <a:xfrm>
            <a:off x="4821475" y="6059067"/>
            <a:ext cx="38049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ldjump" r:id="rId8">
                  <a:extLst>
                    <a:ext uri="{A12FA001-AC4F-418D-AE19-62706E023703}">
                      <ahyp:hlinkCl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164" name="Google Shape;164;p19">
            <a:hlinkClick action="ppaction://hlinksldjump" r:id="rId9"/>
          </p:cNvPr>
          <p:cNvPicPr preferRelativeResize="0"/>
          <p:nvPr/>
        </p:nvPicPr>
        <p:blipFill>
          <a:blip r:embed="rId10">
            <a:alphaModFix/>
          </a:blip>
          <a:stretch>
            <a:fillRect/>
          </a:stretch>
        </p:blipFill>
        <p:spPr>
          <a:xfrm>
            <a:off x="8484100" y="6059075"/>
            <a:ext cx="609600" cy="609600"/>
          </a:xfrm>
          <a:prstGeom prst="rect">
            <a:avLst/>
          </a:prstGeom>
          <a:noFill/>
          <a:ln>
            <a:noFill/>
          </a:ln>
        </p:spPr>
      </p:pic>
      <p:pic>
        <p:nvPicPr>
          <p:cNvPr id="165" name="Google Shape;165;p19">
            <a:hlinkClick action="ppaction://hlinksldjump" r:id="rId11"/>
          </p:cNvPr>
          <p:cNvPicPr preferRelativeResize="0"/>
          <p:nvPr/>
        </p:nvPicPr>
        <p:blipFill>
          <a:blip r:embed="rId12">
            <a:alphaModFix/>
          </a:blip>
          <a:stretch>
            <a:fillRect/>
          </a:stretch>
        </p:blipFill>
        <p:spPr>
          <a:xfrm>
            <a:off x="457188" y="1362075"/>
            <a:ext cx="4429125" cy="41338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169" name="Shape 169"/>
        <p:cNvGrpSpPr/>
        <p:nvPr/>
      </p:nvGrpSpPr>
      <p:grpSpPr>
        <a:xfrm>
          <a:off x="0" y="0"/>
          <a:ext cx="0" cy="0"/>
          <a:chOff x="0" y="0"/>
          <a:chExt cx="0" cy="0"/>
        </a:xfrm>
      </p:grpSpPr>
      <p:sp>
        <p:nvSpPr>
          <p:cNvPr id="170" name="Google Shape;170;p20">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20">
            <a:hlinkClick action="ppaction://hlinksldjump" r:id="rId4"/>
          </p:cNvPr>
          <p:cNvSpPr txBox="1"/>
          <p:nvPr>
            <p:ph idx="1" type="body"/>
          </p:nvPr>
        </p:nvSpPr>
        <p:spPr>
          <a:xfrm>
            <a:off x="457200" y="1024650"/>
            <a:ext cx="82296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How many different species of bats are there in the world? </a:t>
            </a:r>
            <a:endParaRPr sz="4800">
              <a:solidFill>
                <a:srgbClr val="FFFFFF"/>
              </a:solidFill>
            </a:endParaRPr>
          </a:p>
        </p:txBody>
      </p:sp>
      <p:sp>
        <p:nvSpPr>
          <p:cNvPr id="172" name="Google Shape;172;p20">
            <a:hlinkClick action="ppaction://hlinksldjump" r:id="rId5"/>
          </p:cNvPr>
          <p:cNvSpPr txBox="1"/>
          <p:nvPr>
            <p:ph type="title"/>
          </p:nvPr>
        </p:nvSpPr>
        <p:spPr>
          <a:xfrm>
            <a:off x="246700" y="274650"/>
            <a:ext cx="8851200" cy="87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800">
                <a:solidFill>
                  <a:srgbClr val="FFFFFF"/>
                </a:solidFill>
              </a:rPr>
              <a:t>Bats Across the Globe </a:t>
            </a:r>
            <a:r>
              <a:rPr lang="en" sz="3800">
                <a:solidFill>
                  <a:srgbClr val="FFFFFF"/>
                </a:solidFill>
                <a:uFill>
                  <a:noFill/>
                </a:uFill>
                <a:hlinkClick action="ppaction://hlinksldjump" r:id="rId6">
                  <a:extLst>
                    <a:ext uri="{A12FA001-AC4F-418D-AE19-62706E023703}">
                      <ahyp:hlinkClr val="tx"/>
                    </a:ext>
                  </a:extLst>
                </a:hlinkClick>
              </a:rPr>
              <a:t>- $100 Question</a:t>
            </a:r>
            <a:endParaRPr sz="3800">
              <a:solidFill>
                <a:srgbClr val="FFFFFF"/>
              </a:solidFill>
            </a:endParaRPr>
          </a:p>
        </p:txBody>
      </p:sp>
      <p:sp>
        <p:nvSpPr>
          <p:cNvPr id="173" name="Google Shape;173;p20">
            <a:hlinkClick action="ppaction://hlinkshowjump?jump=nextslide"/>
          </p:cNvPr>
          <p:cNvSpPr txBox="1"/>
          <p:nvPr/>
        </p:nvSpPr>
        <p:spPr>
          <a:xfrm>
            <a:off x="6000675" y="6005367"/>
            <a:ext cx="27600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howjump?jump=nextslide">
                  <a:extLst>
                    <a:ext uri="{A12FA001-AC4F-418D-AE19-62706E023703}">
                      <ahyp:hlinkClr val="tx"/>
                    </a:ext>
                  </a:extLst>
                </a:hlinkClick>
              </a:rPr>
              <a:t>Click to see answer</a:t>
            </a:r>
            <a:endParaRPr sz="1800">
              <a:solidFill>
                <a:srgbClr val="FFFF00"/>
              </a:solidFill>
              <a:latin typeface="Trebuchet MS"/>
              <a:ea typeface="Trebuchet MS"/>
              <a:cs typeface="Trebuchet MS"/>
              <a:sym typeface="Trebuchet MS"/>
            </a:endParaRPr>
          </a:p>
        </p:txBody>
      </p:sp>
      <p:pic>
        <p:nvPicPr>
          <p:cNvPr id="174" name="Google Shape;174;p20">
            <a:hlinkClick action="ppaction://hlinkshowjump?jump=nextslide"/>
          </p:cNvPr>
          <p:cNvPicPr preferRelativeResize="0"/>
          <p:nvPr/>
        </p:nvPicPr>
        <p:blipFill>
          <a:blip r:embed="rId7">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178" name="Shape 178"/>
        <p:cNvGrpSpPr/>
        <p:nvPr/>
      </p:nvGrpSpPr>
      <p:grpSpPr>
        <a:xfrm>
          <a:off x="0" y="0"/>
          <a:ext cx="0" cy="0"/>
          <a:chOff x="0" y="0"/>
          <a:chExt cx="0" cy="0"/>
        </a:xfrm>
      </p:grpSpPr>
      <p:sp>
        <p:nvSpPr>
          <p:cNvPr id="179" name="Google Shape;179;p21">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21">
            <a:hlinkClick action="ppaction://hlinksldjump" r:id="rId4"/>
          </p:cNvPr>
          <p:cNvSpPr txBox="1"/>
          <p:nvPr>
            <p:ph idx="1" type="body"/>
          </p:nvPr>
        </p:nvSpPr>
        <p:spPr>
          <a:xfrm>
            <a:off x="4936850" y="968100"/>
            <a:ext cx="42576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Over 1,300 different species!!!</a:t>
            </a:r>
            <a:endParaRPr sz="4800">
              <a:solidFill>
                <a:srgbClr val="FFFFFF"/>
              </a:solidFill>
            </a:endParaRPr>
          </a:p>
        </p:txBody>
      </p:sp>
      <p:sp>
        <p:nvSpPr>
          <p:cNvPr id="181" name="Google Shape;181;p21">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rgbClr val="FFFFFF"/>
                </a:solidFill>
              </a:rPr>
              <a:t>Amphibians</a:t>
            </a:r>
            <a:r>
              <a:rPr lang="en">
                <a:solidFill>
                  <a:srgbClr val="FFFFFF"/>
                </a:solidFill>
                <a:uFill>
                  <a:noFill/>
                </a:uFill>
                <a:hlinkClick action="ppaction://hlinksldjump" r:id="rId6">
                  <a:extLst>
                    <a:ext uri="{A12FA001-AC4F-418D-AE19-62706E023703}">
                      <ahyp:hlinkClr val="tx"/>
                    </a:ext>
                  </a:extLst>
                </a:hlinkClick>
              </a:rPr>
              <a:t> - $100 Answer</a:t>
            </a:r>
            <a:endParaRPr>
              <a:solidFill>
                <a:srgbClr val="FFFFFF"/>
              </a:solidFill>
            </a:endParaRPr>
          </a:p>
        </p:txBody>
      </p:sp>
      <p:sp>
        <p:nvSpPr>
          <p:cNvPr id="182" name="Google Shape;182;p21">
            <a:hlinkClick action="ppaction://hlinksldjump" r:id="rId7"/>
          </p:cNvPr>
          <p:cNvSpPr txBox="1"/>
          <p:nvPr/>
        </p:nvSpPr>
        <p:spPr>
          <a:xfrm>
            <a:off x="4821475" y="6059067"/>
            <a:ext cx="38049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ldjump" r:id="rId8">
                  <a:extLst>
                    <a:ext uri="{A12FA001-AC4F-418D-AE19-62706E023703}">
                      <ahyp:hlinkCl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183" name="Google Shape;183;p21">
            <a:hlinkClick action="ppaction://hlinksldjump" r:id="rId9"/>
          </p:cNvPr>
          <p:cNvPicPr preferRelativeResize="0"/>
          <p:nvPr/>
        </p:nvPicPr>
        <p:blipFill>
          <a:blip r:embed="rId10">
            <a:alphaModFix/>
          </a:blip>
          <a:stretch>
            <a:fillRect/>
          </a:stretch>
        </p:blipFill>
        <p:spPr>
          <a:xfrm>
            <a:off x="8484100" y="6059075"/>
            <a:ext cx="609600" cy="609600"/>
          </a:xfrm>
          <a:prstGeom prst="rect">
            <a:avLst/>
          </a:prstGeom>
          <a:noFill/>
          <a:ln>
            <a:noFill/>
          </a:ln>
        </p:spPr>
      </p:pic>
      <p:pic>
        <p:nvPicPr>
          <p:cNvPr id="184" name="Google Shape;184;p21"/>
          <p:cNvPicPr preferRelativeResize="0"/>
          <p:nvPr/>
        </p:nvPicPr>
        <p:blipFill>
          <a:blip r:embed="rId11">
            <a:alphaModFix/>
          </a:blip>
          <a:stretch>
            <a:fillRect/>
          </a:stretch>
        </p:blipFill>
        <p:spPr>
          <a:xfrm>
            <a:off x="156373" y="2155177"/>
            <a:ext cx="5048550" cy="27733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188" name="Shape 188"/>
        <p:cNvGrpSpPr/>
        <p:nvPr/>
      </p:nvGrpSpPr>
      <p:grpSpPr>
        <a:xfrm>
          <a:off x="0" y="0"/>
          <a:ext cx="0" cy="0"/>
          <a:chOff x="0" y="0"/>
          <a:chExt cx="0" cy="0"/>
        </a:xfrm>
      </p:grpSpPr>
      <p:sp>
        <p:nvSpPr>
          <p:cNvPr id="189" name="Google Shape;189;p22">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22">
            <a:hlinkClick action="ppaction://hlinksldjump" r:id="rId4"/>
          </p:cNvPr>
          <p:cNvSpPr txBox="1"/>
          <p:nvPr>
            <p:ph idx="1" type="body"/>
          </p:nvPr>
        </p:nvSpPr>
        <p:spPr>
          <a:xfrm>
            <a:off x="457200" y="1024650"/>
            <a:ext cx="82296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What is the largest species of bat in the world?</a:t>
            </a:r>
            <a:endParaRPr sz="4800">
              <a:solidFill>
                <a:srgbClr val="FFFFFF"/>
              </a:solidFill>
            </a:endParaRPr>
          </a:p>
        </p:txBody>
      </p:sp>
      <p:sp>
        <p:nvSpPr>
          <p:cNvPr id="191" name="Google Shape;191;p22">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600">
                <a:solidFill>
                  <a:schemeClr val="lt1"/>
                </a:solidFill>
              </a:rPr>
              <a:t>Bats Across the Globe</a:t>
            </a:r>
            <a:r>
              <a:rPr lang="en" sz="3600">
                <a:solidFill>
                  <a:srgbClr val="FFFFFF"/>
                </a:solidFill>
                <a:uFill>
                  <a:noFill/>
                </a:uFill>
                <a:hlinkClick action="ppaction://hlinksldjump" r:id="rId6">
                  <a:extLst>
                    <a:ext uri="{A12FA001-AC4F-418D-AE19-62706E023703}">
                      <ahyp:hlinkClr val="tx"/>
                    </a:ext>
                  </a:extLst>
                </a:hlinkClick>
              </a:rPr>
              <a:t>- $200 Question</a:t>
            </a:r>
            <a:endParaRPr sz="3600">
              <a:solidFill>
                <a:srgbClr val="FFFFFF"/>
              </a:solidFill>
            </a:endParaRPr>
          </a:p>
        </p:txBody>
      </p:sp>
      <p:sp>
        <p:nvSpPr>
          <p:cNvPr id="192" name="Google Shape;192;p22">
            <a:hlinkClick action="ppaction://hlinkshowjump?jump=nextslide"/>
          </p:cNvPr>
          <p:cNvSpPr txBox="1"/>
          <p:nvPr/>
        </p:nvSpPr>
        <p:spPr>
          <a:xfrm>
            <a:off x="6000675" y="6005367"/>
            <a:ext cx="27600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howjump?jump=nextslide">
                  <a:extLst>
                    <a:ext uri="{A12FA001-AC4F-418D-AE19-62706E023703}">
                      <ahyp:hlinkClr val="tx"/>
                    </a:ext>
                  </a:extLst>
                </a:hlinkClick>
              </a:rPr>
              <a:t>Click to see answer</a:t>
            </a:r>
            <a:endParaRPr sz="1800">
              <a:solidFill>
                <a:srgbClr val="FFFF00"/>
              </a:solidFill>
              <a:latin typeface="Trebuchet MS"/>
              <a:ea typeface="Trebuchet MS"/>
              <a:cs typeface="Trebuchet MS"/>
              <a:sym typeface="Trebuchet MS"/>
            </a:endParaRPr>
          </a:p>
        </p:txBody>
      </p:sp>
      <p:pic>
        <p:nvPicPr>
          <p:cNvPr id="193" name="Google Shape;193;p22">
            <a:hlinkClick action="ppaction://hlinkshowjump?jump=nextslide"/>
          </p:cNvPr>
          <p:cNvPicPr preferRelativeResize="0"/>
          <p:nvPr/>
        </p:nvPicPr>
        <p:blipFill>
          <a:blip r:embed="rId7">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197" name="Shape 197"/>
        <p:cNvGrpSpPr/>
        <p:nvPr/>
      </p:nvGrpSpPr>
      <p:grpSpPr>
        <a:xfrm>
          <a:off x="0" y="0"/>
          <a:ext cx="0" cy="0"/>
          <a:chOff x="0" y="0"/>
          <a:chExt cx="0" cy="0"/>
        </a:xfrm>
      </p:grpSpPr>
      <p:sp>
        <p:nvSpPr>
          <p:cNvPr id="198" name="Google Shape;198;p23">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23">
            <a:hlinkClick action="ppaction://hlinksldjump" r:id="rId4"/>
          </p:cNvPr>
          <p:cNvSpPr txBox="1"/>
          <p:nvPr>
            <p:ph idx="1" type="body"/>
          </p:nvPr>
        </p:nvSpPr>
        <p:spPr>
          <a:xfrm>
            <a:off x="4624125" y="1237775"/>
            <a:ext cx="4363800" cy="4921800"/>
          </a:xfrm>
          <a:prstGeom prst="rect">
            <a:avLst/>
          </a:prstGeom>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en" sz="3600">
                <a:solidFill>
                  <a:srgbClr val="FFFFFF"/>
                </a:solidFill>
              </a:rPr>
              <a:t>The Flying Fox!</a:t>
            </a:r>
            <a:endParaRPr sz="3600">
              <a:solidFill>
                <a:srgbClr val="FFFFFF"/>
              </a:solidFill>
            </a:endParaRPr>
          </a:p>
          <a:p>
            <a:pPr indent="0" lvl="0" marL="0" rtl="0" algn="ctr">
              <a:lnSpc>
                <a:spcPct val="100000"/>
              </a:lnSpc>
              <a:spcBef>
                <a:spcPts val="0"/>
              </a:spcBef>
              <a:spcAft>
                <a:spcPts val="0"/>
              </a:spcAft>
              <a:buNone/>
            </a:pPr>
            <a:r>
              <a:rPr lang="en" sz="2900">
                <a:solidFill>
                  <a:srgbClr val="FFFFFF"/>
                </a:solidFill>
              </a:rPr>
              <a:t>(specifically the golden-crowned flying fox)</a:t>
            </a:r>
            <a:endParaRPr sz="2900">
              <a:solidFill>
                <a:srgbClr val="FFFFFF"/>
              </a:solidFill>
            </a:endParaRPr>
          </a:p>
          <a:p>
            <a:pPr indent="0" lvl="0" marL="0" rtl="0" algn="ctr">
              <a:spcBef>
                <a:spcPts val="0"/>
              </a:spcBef>
              <a:spcAft>
                <a:spcPts val="0"/>
              </a:spcAft>
              <a:buNone/>
            </a:pPr>
            <a:r>
              <a:t/>
            </a:r>
            <a:endParaRPr sz="3600">
              <a:solidFill>
                <a:srgbClr val="FFFFFF"/>
              </a:solidFill>
            </a:endParaRPr>
          </a:p>
        </p:txBody>
      </p:sp>
      <p:sp>
        <p:nvSpPr>
          <p:cNvPr id="200" name="Google Shape;200;p23">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600">
                <a:solidFill>
                  <a:schemeClr val="lt1"/>
                </a:solidFill>
              </a:rPr>
              <a:t>Bats Across the Globe</a:t>
            </a:r>
            <a:r>
              <a:rPr lang="en" sz="3600">
                <a:solidFill>
                  <a:srgbClr val="FFFFFF"/>
                </a:solidFill>
                <a:uFill>
                  <a:noFill/>
                </a:uFill>
                <a:hlinkClick action="ppaction://hlinksldjump" r:id="rId6">
                  <a:extLst>
                    <a:ext uri="{A12FA001-AC4F-418D-AE19-62706E023703}">
                      <ahyp:hlinkClr val="tx"/>
                    </a:ext>
                  </a:extLst>
                </a:hlinkClick>
              </a:rPr>
              <a:t>- $200 Answer</a:t>
            </a:r>
            <a:endParaRPr sz="3600">
              <a:solidFill>
                <a:srgbClr val="FFFFFF"/>
              </a:solidFill>
            </a:endParaRPr>
          </a:p>
        </p:txBody>
      </p:sp>
      <p:sp>
        <p:nvSpPr>
          <p:cNvPr id="201" name="Google Shape;201;p23">
            <a:hlinkClick action="ppaction://hlinksldjump" r:id="rId7"/>
          </p:cNvPr>
          <p:cNvSpPr txBox="1"/>
          <p:nvPr/>
        </p:nvSpPr>
        <p:spPr>
          <a:xfrm>
            <a:off x="4821475" y="6059067"/>
            <a:ext cx="38049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ldjump" r:id="rId8">
                  <a:extLst>
                    <a:ext uri="{A12FA001-AC4F-418D-AE19-62706E023703}">
                      <ahyp:hlinkCl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202" name="Google Shape;202;p23">
            <a:hlinkClick action="ppaction://hlinksldjump" r:id="rId9"/>
          </p:cNvPr>
          <p:cNvPicPr preferRelativeResize="0"/>
          <p:nvPr/>
        </p:nvPicPr>
        <p:blipFill>
          <a:blip r:embed="rId10">
            <a:alphaModFix/>
          </a:blip>
          <a:stretch>
            <a:fillRect/>
          </a:stretch>
        </p:blipFill>
        <p:spPr>
          <a:xfrm>
            <a:off x="8484100" y="6059075"/>
            <a:ext cx="609600" cy="609600"/>
          </a:xfrm>
          <a:prstGeom prst="rect">
            <a:avLst/>
          </a:prstGeom>
          <a:noFill/>
          <a:ln>
            <a:noFill/>
          </a:ln>
        </p:spPr>
      </p:pic>
      <p:pic>
        <p:nvPicPr>
          <p:cNvPr id="203" name="Google Shape;203;p23">
            <a:hlinkClick action="ppaction://hlinksldjump" r:id="rId11"/>
          </p:cNvPr>
          <p:cNvPicPr preferRelativeResize="0"/>
          <p:nvPr/>
        </p:nvPicPr>
        <p:blipFill>
          <a:blip r:embed="rId12">
            <a:alphaModFix/>
          </a:blip>
          <a:stretch>
            <a:fillRect/>
          </a:stretch>
        </p:blipFill>
        <p:spPr>
          <a:xfrm>
            <a:off x="457198" y="1400075"/>
            <a:ext cx="3757089" cy="49218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207" name="Shape 207"/>
        <p:cNvGrpSpPr/>
        <p:nvPr/>
      </p:nvGrpSpPr>
      <p:grpSpPr>
        <a:xfrm>
          <a:off x="0" y="0"/>
          <a:ext cx="0" cy="0"/>
          <a:chOff x="0" y="0"/>
          <a:chExt cx="0" cy="0"/>
        </a:xfrm>
      </p:grpSpPr>
      <p:sp>
        <p:nvSpPr>
          <p:cNvPr id="208" name="Google Shape;208;p24">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24">
            <a:hlinkClick action="ppaction://hlinksldjump" r:id="rId4"/>
          </p:cNvPr>
          <p:cNvSpPr txBox="1"/>
          <p:nvPr>
            <p:ph idx="1" type="body"/>
          </p:nvPr>
        </p:nvSpPr>
        <p:spPr>
          <a:xfrm>
            <a:off x="457200" y="1024650"/>
            <a:ext cx="82296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What do bats eat around the world?</a:t>
            </a:r>
            <a:endParaRPr sz="4800">
              <a:solidFill>
                <a:srgbClr val="FFFFFF"/>
              </a:solidFill>
            </a:endParaRPr>
          </a:p>
        </p:txBody>
      </p:sp>
      <p:sp>
        <p:nvSpPr>
          <p:cNvPr id="210" name="Google Shape;210;p24">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500">
                <a:solidFill>
                  <a:schemeClr val="lt1"/>
                </a:solidFill>
              </a:rPr>
              <a:t>Bats Across the Globe</a:t>
            </a:r>
            <a:r>
              <a:rPr lang="en" sz="3500">
                <a:solidFill>
                  <a:schemeClr val="lt1"/>
                </a:solidFill>
                <a:uFill>
                  <a:noFill/>
                </a:uFill>
                <a:hlinkClick action="ppaction://hlinksldjump" r:id="rId6">
                  <a:extLst>
                    <a:ext uri="{A12FA001-AC4F-418D-AE19-62706E023703}">
                      <ahyp:hlinkClr val="tx"/>
                    </a:ext>
                  </a:extLst>
                </a:hlinkClick>
              </a:rPr>
              <a:t> </a:t>
            </a:r>
            <a:r>
              <a:rPr lang="en" sz="3500">
                <a:solidFill>
                  <a:srgbClr val="FFFFFF"/>
                </a:solidFill>
                <a:uFill>
                  <a:noFill/>
                </a:uFill>
                <a:hlinkClick action="ppaction://hlinksldjump" r:id="rId7">
                  <a:extLst>
                    <a:ext uri="{A12FA001-AC4F-418D-AE19-62706E023703}">
                      <ahyp:hlinkClr val="tx"/>
                    </a:ext>
                  </a:extLst>
                </a:hlinkClick>
              </a:rPr>
              <a:t>- $300 Question</a:t>
            </a:r>
            <a:endParaRPr sz="3500">
              <a:solidFill>
                <a:srgbClr val="FFFFFF"/>
              </a:solidFill>
            </a:endParaRPr>
          </a:p>
        </p:txBody>
      </p:sp>
      <p:sp>
        <p:nvSpPr>
          <p:cNvPr id="211" name="Google Shape;211;p24">
            <a:hlinkClick action="ppaction://hlinkshowjump?jump=nextslide"/>
          </p:cNvPr>
          <p:cNvSpPr txBox="1"/>
          <p:nvPr/>
        </p:nvSpPr>
        <p:spPr>
          <a:xfrm>
            <a:off x="6000675" y="6005367"/>
            <a:ext cx="27600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howjump?jump=nextslide">
                  <a:extLst>
                    <a:ext uri="{A12FA001-AC4F-418D-AE19-62706E023703}">
                      <ahyp:hlinkClr val="tx"/>
                    </a:ext>
                  </a:extLst>
                </a:hlinkClick>
              </a:rPr>
              <a:t>Click to see answer</a:t>
            </a:r>
            <a:endParaRPr sz="1800">
              <a:solidFill>
                <a:srgbClr val="FFFF00"/>
              </a:solidFill>
              <a:latin typeface="Trebuchet MS"/>
              <a:ea typeface="Trebuchet MS"/>
              <a:cs typeface="Trebuchet MS"/>
              <a:sym typeface="Trebuchet MS"/>
            </a:endParaRPr>
          </a:p>
        </p:txBody>
      </p:sp>
      <p:pic>
        <p:nvPicPr>
          <p:cNvPr id="212" name="Google Shape;212;p24">
            <a:hlinkClick action="ppaction://hlinkshowjump?jump=nextslide"/>
          </p:cNvPr>
          <p:cNvPicPr preferRelativeResize="0"/>
          <p:nvPr/>
        </p:nvPicPr>
        <p:blipFill>
          <a:blip r:embed="rId8">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216" name="Shape 216"/>
        <p:cNvGrpSpPr/>
        <p:nvPr/>
      </p:nvGrpSpPr>
      <p:grpSpPr>
        <a:xfrm>
          <a:off x="0" y="0"/>
          <a:ext cx="0" cy="0"/>
          <a:chOff x="0" y="0"/>
          <a:chExt cx="0" cy="0"/>
        </a:xfrm>
      </p:grpSpPr>
      <p:sp>
        <p:nvSpPr>
          <p:cNvPr id="217" name="Google Shape;217;p25">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25">
            <a:hlinkClick action="ppaction://hlinksldjump" r:id="rId4"/>
          </p:cNvPr>
          <p:cNvSpPr txBox="1"/>
          <p:nvPr>
            <p:ph idx="1" type="body"/>
          </p:nvPr>
        </p:nvSpPr>
        <p:spPr>
          <a:xfrm>
            <a:off x="4561225" y="1345600"/>
            <a:ext cx="43254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Insects</a:t>
            </a:r>
            <a:endParaRPr sz="4800">
              <a:solidFill>
                <a:srgbClr val="FFFFFF"/>
              </a:solidFill>
            </a:endParaRPr>
          </a:p>
          <a:p>
            <a:pPr indent="0" lvl="0" marL="0" rtl="0" algn="ctr">
              <a:spcBef>
                <a:spcPts val="0"/>
              </a:spcBef>
              <a:spcAft>
                <a:spcPts val="0"/>
              </a:spcAft>
              <a:buNone/>
            </a:pPr>
            <a:r>
              <a:rPr lang="en" sz="4800">
                <a:solidFill>
                  <a:srgbClr val="FFFFFF"/>
                </a:solidFill>
              </a:rPr>
              <a:t>Nectar</a:t>
            </a:r>
            <a:endParaRPr sz="4800">
              <a:solidFill>
                <a:srgbClr val="FFFFFF"/>
              </a:solidFill>
            </a:endParaRPr>
          </a:p>
          <a:p>
            <a:pPr indent="0" lvl="0" marL="0" rtl="0" algn="ctr">
              <a:spcBef>
                <a:spcPts val="0"/>
              </a:spcBef>
              <a:spcAft>
                <a:spcPts val="0"/>
              </a:spcAft>
              <a:buNone/>
            </a:pPr>
            <a:r>
              <a:rPr lang="en" sz="4800">
                <a:solidFill>
                  <a:srgbClr val="FFFFFF"/>
                </a:solidFill>
              </a:rPr>
              <a:t>Blood</a:t>
            </a:r>
            <a:endParaRPr sz="4800">
              <a:solidFill>
                <a:srgbClr val="FFFFFF"/>
              </a:solidFill>
            </a:endParaRPr>
          </a:p>
          <a:p>
            <a:pPr indent="0" lvl="0" marL="0" rtl="0" algn="ctr">
              <a:spcBef>
                <a:spcPts val="0"/>
              </a:spcBef>
              <a:spcAft>
                <a:spcPts val="0"/>
              </a:spcAft>
              <a:buNone/>
            </a:pPr>
            <a:r>
              <a:rPr lang="en" sz="4800">
                <a:solidFill>
                  <a:srgbClr val="FFFFFF"/>
                </a:solidFill>
              </a:rPr>
              <a:t>Fruit</a:t>
            </a:r>
            <a:endParaRPr sz="4800">
              <a:solidFill>
                <a:srgbClr val="FFFFFF"/>
              </a:solidFill>
            </a:endParaRPr>
          </a:p>
          <a:p>
            <a:pPr indent="0" lvl="0" marL="0" rtl="0" algn="ctr">
              <a:spcBef>
                <a:spcPts val="0"/>
              </a:spcBef>
              <a:spcAft>
                <a:spcPts val="0"/>
              </a:spcAft>
              <a:buNone/>
            </a:pPr>
            <a:r>
              <a:t/>
            </a:r>
            <a:endParaRPr sz="4800">
              <a:solidFill>
                <a:srgbClr val="FFFFFF"/>
              </a:solidFill>
            </a:endParaRPr>
          </a:p>
        </p:txBody>
      </p:sp>
      <p:sp>
        <p:nvSpPr>
          <p:cNvPr id="219" name="Google Shape;219;p25">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600">
                <a:solidFill>
                  <a:schemeClr val="lt1"/>
                </a:solidFill>
              </a:rPr>
              <a:t>Bats Across the Globe</a:t>
            </a:r>
            <a:r>
              <a:rPr lang="en" sz="3600">
                <a:solidFill>
                  <a:schemeClr val="lt1"/>
                </a:solidFill>
                <a:uFill>
                  <a:noFill/>
                </a:uFill>
                <a:hlinkClick action="ppaction://hlinksldjump" r:id="rId6">
                  <a:extLst>
                    <a:ext uri="{A12FA001-AC4F-418D-AE19-62706E023703}">
                      <ahyp:hlinkClr val="tx"/>
                    </a:ext>
                  </a:extLst>
                </a:hlinkClick>
              </a:rPr>
              <a:t> </a:t>
            </a:r>
            <a:r>
              <a:rPr lang="en" sz="3600">
                <a:solidFill>
                  <a:srgbClr val="FFFFFF"/>
                </a:solidFill>
                <a:uFill>
                  <a:noFill/>
                </a:uFill>
                <a:hlinkClick action="ppaction://hlinksldjump" r:id="rId7">
                  <a:extLst>
                    <a:ext uri="{A12FA001-AC4F-418D-AE19-62706E023703}">
                      <ahyp:hlinkClr val="tx"/>
                    </a:ext>
                  </a:extLst>
                </a:hlinkClick>
              </a:rPr>
              <a:t>- $300 Answer</a:t>
            </a:r>
            <a:endParaRPr sz="3600">
              <a:solidFill>
                <a:srgbClr val="FFFFFF"/>
              </a:solidFill>
            </a:endParaRPr>
          </a:p>
        </p:txBody>
      </p:sp>
      <p:sp>
        <p:nvSpPr>
          <p:cNvPr id="220" name="Google Shape;220;p25">
            <a:hlinkClick action="ppaction://hlinksldjump" r:id="rId8"/>
          </p:cNvPr>
          <p:cNvSpPr txBox="1"/>
          <p:nvPr/>
        </p:nvSpPr>
        <p:spPr>
          <a:xfrm>
            <a:off x="4821475" y="6059067"/>
            <a:ext cx="38049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ldjump" r:id="rId9">
                  <a:extLst>
                    <a:ext uri="{A12FA001-AC4F-418D-AE19-62706E023703}">
                      <ahyp:hlinkCl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221" name="Google Shape;221;p25">
            <a:hlinkClick action="ppaction://hlinksldjump" r:id="rId10"/>
          </p:cNvPr>
          <p:cNvPicPr preferRelativeResize="0"/>
          <p:nvPr/>
        </p:nvPicPr>
        <p:blipFill>
          <a:blip r:embed="rId11">
            <a:alphaModFix/>
          </a:blip>
          <a:stretch>
            <a:fillRect/>
          </a:stretch>
        </p:blipFill>
        <p:spPr>
          <a:xfrm>
            <a:off x="8484100" y="6059075"/>
            <a:ext cx="609600" cy="609600"/>
          </a:xfrm>
          <a:prstGeom prst="rect">
            <a:avLst/>
          </a:prstGeom>
          <a:noFill/>
          <a:ln>
            <a:noFill/>
          </a:ln>
        </p:spPr>
      </p:pic>
      <p:pic>
        <p:nvPicPr>
          <p:cNvPr id="222" name="Google Shape;222;p25"/>
          <p:cNvPicPr preferRelativeResize="0"/>
          <p:nvPr/>
        </p:nvPicPr>
        <p:blipFill rotWithShape="1">
          <a:blip r:embed="rId12">
            <a:alphaModFix/>
          </a:blip>
          <a:srcRect b="0" l="0" r="8424" t="0"/>
          <a:stretch/>
        </p:blipFill>
        <p:spPr>
          <a:xfrm>
            <a:off x="268625" y="1122225"/>
            <a:ext cx="2358220" cy="1823600"/>
          </a:xfrm>
          <a:prstGeom prst="rect">
            <a:avLst/>
          </a:prstGeom>
          <a:noFill/>
          <a:ln cap="flat" cmpd="sng" w="9525">
            <a:solidFill>
              <a:srgbClr val="FFFFFF"/>
            </a:solidFill>
            <a:prstDash val="dot"/>
            <a:round/>
            <a:headEnd len="sm" w="sm" type="none"/>
            <a:tailEnd len="sm" w="sm" type="none"/>
          </a:ln>
        </p:spPr>
      </p:pic>
      <p:pic>
        <p:nvPicPr>
          <p:cNvPr id="223" name="Google Shape;223;p25"/>
          <p:cNvPicPr preferRelativeResize="0"/>
          <p:nvPr/>
        </p:nvPicPr>
        <p:blipFill>
          <a:blip r:embed="rId13">
            <a:alphaModFix/>
          </a:blip>
          <a:stretch>
            <a:fillRect/>
          </a:stretch>
        </p:blipFill>
        <p:spPr>
          <a:xfrm>
            <a:off x="1969200" y="2113651"/>
            <a:ext cx="3284625" cy="2141575"/>
          </a:xfrm>
          <a:prstGeom prst="rect">
            <a:avLst/>
          </a:prstGeom>
          <a:noFill/>
          <a:ln cap="flat" cmpd="sng" w="9525">
            <a:solidFill>
              <a:srgbClr val="FFFFFF"/>
            </a:solidFill>
            <a:prstDash val="dot"/>
            <a:round/>
            <a:headEnd len="sm" w="sm" type="none"/>
            <a:tailEnd len="sm" w="sm" type="none"/>
          </a:ln>
        </p:spPr>
      </p:pic>
      <p:pic>
        <p:nvPicPr>
          <p:cNvPr id="224" name="Google Shape;224;p25"/>
          <p:cNvPicPr preferRelativeResize="0"/>
          <p:nvPr/>
        </p:nvPicPr>
        <p:blipFill>
          <a:blip r:embed="rId14">
            <a:alphaModFix/>
          </a:blip>
          <a:stretch>
            <a:fillRect/>
          </a:stretch>
        </p:blipFill>
        <p:spPr>
          <a:xfrm>
            <a:off x="134313" y="4010550"/>
            <a:ext cx="2626850" cy="1751225"/>
          </a:xfrm>
          <a:prstGeom prst="rect">
            <a:avLst/>
          </a:prstGeom>
          <a:noFill/>
          <a:ln cap="flat" cmpd="sng" w="9525">
            <a:solidFill>
              <a:srgbClr val="FFFFFF"/>
            </a:solidFill>
            <a:prstDash val="dot"/>
            <a:round/>
            <a:headEnd len="sm" w="sm" type="none"/>
            <a:tailEnd len="sm" w="sm" type="none"/>
          </a:ln>
        </p:spPr>
      </p:pic>
      <p:pic>
        <p:nvPicPr>
          <p:cNvPr id="225" name="Google Shape;225;p25"/>
          <p:cNvPicPr preferRelativeResize="0"/>
          <p:nvPr/>
        </p:nvPicPr>
        <p:blipFill>
          <a:blip r:embed="rId15">
            <a:alphaModFix/>
          </a:blip>
          <a:stretch>
            <a:fillRect/>
          </a:stretch>
        </p:blipFill>
        <p:spPr>
          <a:xfrm>
            <a:off x="2265113" y="4774750"/>
            <a:ext cx="2692800" cy="1893925"/>
          </a:xfrm>
          <a:prstGeom prst="rect">
            <a:avLst/>
          </a:prstGeom>
          <a:noFill/>
          <a:ln cap="flat" cmpd="sng" w="9525">
            <a:solidFill>
              <a:srgbClr val="FFFFFF"/>
            </a:solidFill>
            <a:prstDash val="dot"/>
            <a:round/>
            <a:headEnd len="sm" w="sm" type="none"/>
            <a:tailEnd len="sm" w="sm" type="none"/>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229" name="Shape 229"/>
        <p:cNvGrpSpPr/>
        <p:nvPr/>
      </p:nvGrpSpPr>
      <p:grpSpPr>
        <a:xfrm>
          <a:off x="0" y="0"/>
          <a:ext cx="0" cy="0"/>
          <a:chOff x="0" y="0"/>
          <a:chExt cx="0" cy="0"/>
        </a:xfrm>
      </p:grpSpPr>
      <p:sp>
        <p:nvSpPr>
          <p:cNvPr id="230" name="Google Shape;230;p26">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26">
            <a:hlinkClick action="ppaction://hlinksldjump" r:id="rId4"/>
          </p:cNvPr>
          <p:cNvSpPr txBox="1"/>
          <p:nvPr>
            <p:ph idx="1" type="body"/>
          </p:nvPr>
        </p:nvSpPr>
        <p:spPr>
          <a:xfrm>
            <a:off x="457200" y="1024650"/>
            <a:ext cx="82296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Bats make up ____ percent of mammal species in the world.</a:t>
            </a:r>
            <a:endParaRPr sz="4800">
              <a:solidFill>
                <a:srgbClr val="FFFFFF"/>
              </a:solidFill>
            </a:endParaRPr>
          </a:p>
        </p:txBody>
      </p:sp>
      <p:sp>
        <p:nvSpPr>
          <p:cNvPr id="232" name="Google Shape;232;p26">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600">
                <a:solidFill>
                  <a:schemeClr val="lt1"/>
                </a:solidFill>
              </a:rPr>
              <a:t>Bats Across the Globe</a:t>
            </a:r>
            <a:r>
              <a:rPr lang="en" sz="3600">
                <a:solidFill>
                  <a:srgbClr val="FFFFFF"/>
                </a:solidFill>
                <a:uFill>
                  <a:noFill/>
                </a:uFill>
                <a:hlinkClick action="ppaction://hlinksldjump" r:id="rId6">
                  <a:extLst>
                    <a:ext uri="{A12FA001-AC4F-418D-AE19-62706E023703}">
                      <ahyp:hlinkClr val="tx"/>
                    </a:ext>
                  </a:extLst>
                </a:hlinkClick>
              </a:rPr>
              <a:t>- $400 Question</a:t>
            </a:r>
            <a:endParaRPr sz="3600">
              <a:solidFill>
                <a:srgbClr val="FFFFFF"/>
              </a:solidFill>
            </a:endParaRPr>
          </a:p>
        </p:txBody>
      </p:sp>
      <p:sp>
        <p:nvSpPr>
          <p:cNvPr id="233" name="Google Shape;233;p26">
            <a:hlinkClick action="ppaction://hlinkshowjump?jump=nextslide"/>
          </p:cNvPr>
          <p:cNvSpPr txBox="1"/>
          <p:nvPr/>
        </p:nvSpPr>
        <p:spPr>
          <a:xfrm>
            <a:off x="6000675" y="6005367"/>
            <a:ext cx="27600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howjump?jump=nextslide">
                  <a:extLst>
                    <a:ext uri="{A12FA001-AC4F-418D-AE19-62706E023703}">
                      <ahyp:hlinkClr val="tx"/>
                    </a:ext>
                  </a:extLst>
                </a:hlinkClick>
              </a:rPr>
              <a:t>Click to see answer</a:t>
            </a:r>
            <a:endParaRPr sz="1800">
              <a:solidFill>
                <a:srgbClr val="FFFF00"/>
              </a:solidFill>
              <a:latin typeface="Trebuchet MS"/>
              <a:ea typeface="Trebuchet MS"/>
              <a:cs typeface="Trebuchet MS"/>
              <a:sym typeface="Trebuchet MS"/>
            </a:endParaRPr>
          </a:p>
        </p:txBody>
      </p:sp>
      <p:pic>
        <p:nvPicPr>
          <p:cNvPr id="234" name="Google Shape;234;p26">
            <a:hlinkClick action="ppaction://hlinkshowjump?jump=nextslide"/>
          </p:cNvPr>
          <p:cNvPicPr preferRelativeResize="0"/>
          <p:nvPr/>
        </p:nvPicPr>
        <p:blipFill>
          <a:blip r:embed="rId7">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52" name="Shape 52"/>
        <p:cNvGrpSpPr/>
        <p:nvPr/>
      </p:nvGrpSpPr>
      <p:grpSpPr>
        <a:xfrm>
          <a:off x="0" y="0"/>
          <a:ext cx="0" cy="0"/>
          <a:chOff x="0" y="0"/>
          <a:chExt cx="0" cy="0"/>
        </a:xfrm>
      </p:grpSpPr>
      <p:sp>
        <p:nvSpPr>
          <p:cNvPr id="53" name="Google Shape;53;p9">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9">
            <a:hlinkClick action="ppaction://hlinksldjump" r:id="rId4"/>
          </p:cNvPr>
          <p:cNvSpPr txBox="1"/>
          <p:nvPr>
            <p:ph type="title"/>
          </p:nvPr>
        </p:nvSpPr>
        <p:spPr>
          <a:xfrm>
            <a:off x="457200" y="-182567"/>
            <a:ext cx="4932900" cy="1325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FFFF00"/>
                </a:solidFill>
                <a:uFill>
                  <a:noFill/>
                </a:uFill>
                <a:hlinkClick action="ppaction://hlinksldjump" r:id="rId5">
                  <a:extLst>
                    <a:ext uri="{A12FA001-AC4F-418D-AE19-62706E023703}">
                      <ahyp:hlinkClr val="tx"/>
                    </a:ext>
                  </a:extLst>
                </a:hlinkClick>
              </a:rPr>
              <a:t>JEOPARDY BOARD</a:t>
            </a:r>
            <a:endParaRPr>
              <a:solidFill>
                <a:srgbClr val="FFFF00"/>
              </a:solidFill>
            </a:endParaRPr>
          </a:p>
        </p:txBody>
      </p:sp>
      <p:graphicFrame>
        <p:nvGraphicFramePr>
          <p:cNvPr id="55" name="Google Shape;55;p9"/>
          <p:cNvGraphicFramePr/>
          <p:nvPr/>
        </p:nvGraphicFramePr>
        <p:xfrm>
          <a:off x="84750" y="960633"/>
          <a:ext cx="3000000" cy="3000000"/>
        </p:xfrm>
        <a:graphic>
          <a:graphicData uri="http://schemas.openxmlformats.org/drawingml/2006/table">
            <a:tbl>
              <a:tblPr>
                <a:noFill/>
                <a:tableStyleId>{7B180BD8-AE27-4D18-ADC4-F1B801CA6DD0}</a:tableStyleId>
              </a:tblPr>
              <a:tblGrid>
                <a:gridCol w="1801875"/>
                <a:gridCol w="1801875"/>
                <a:gridCol w="1801875"/>
                <a:gridCol w="1801875"/>
                <a:gridCol w="1801875"/>
              </a:tblGrid>
              <a:tr h="897175">
                <a:tc>
                  <a:txBody>
                    <a:bodyPr/>
                    <a:lstStyle/>
                    <a:p>
                      <a:pPr indent="0" lvl="0" marL="0" rtl="0" algn="ctr">
                        <a:spcBef>
                          <a:spcPts val="0"/>
                        </a:spcBef>
                        <a:spcAft>
                          <a:spcPts val="0"/>
                        </a:spcAft>
                        <a:buNone/>
                      </a:pPr>
                      <a:r>
                        <a:rPr b="1" lang="en" sz="2400">
                          <a:solidFill>
                            <a:srgbClr val="FFFFFF"/>
                          </a:solidFill>
                        </a:rPr>
                        <a:t>Rhody Bats</a:t>
                      </a:r>
                      <a:endParaRPr sz="2400">
                        <a:solidFill>
                          <a:srgbClr val="FFFFFF"/>
                        </a:solidFill>
                      </a:endParaRPr>
                    </a:p>
                  </a:txBody>
                  <a:tcPr marT="121900" marB="12190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 sz="1800">
                          <a:solidFill>
                            <a:srgbClr val="FFFFFF"/>
                          </a:solidFill>
                        </a:rPr>
                        <a:t>Bats Across the Globe</a:t>
                      </a:r>
                      <a:endParaRPr sz="1800">
                        <a:solidFill>
                          <a:srgbClr val="FFFFFF"/>
                        </a:solidFill>
                      </a:endParaRPr>
                    </a:p>
                  </a:txBody>
                  <a:tcPr marT="121900" marB="12190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 sz="2400">
                          <a:solidFill>
                            <a:srgbClr val="FFFFFF"/>
                          </a:solidFill>
                        </a:rPr>
                        <a:t>Bat Basics</a:t>
                      </a:r>
                      <a:endParaRPr sz="1900">
                        <a:solidFill>
                          <a:srgbClr val="FFFFFF"/>
                        </a:solidFill>
                      </a:endParaRPr>
                    </a:p>
                  </a:txBody>
                  <a:tcPr marT="121900" marB="12190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 sz="2400">
                          <a:solidFill>
                            <a:srgbClr val="FFFFFF"/>
                          </a:solidFill>
                        </a:rPr>
                        <a:t>Bat Threats</a:t>
                      </a:r>
                      <a:endParaRPr sz="1900">
                        <a:solidFill>
                          <a:srgbClr val="FFFFFF"/>
                        </a:solidFill>
                      </a:endParaRPr>
                    </a:p>
                  </a:txBody>
                  <a:tcPr marT="121900" marB="12190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 sz="1800">
                          <a:solidFill>
                            <a:srgbClr val="FFFFFF"/>
                          </a:solidFill>
                        </a:rPr>
                        <a:t>Bat Conservation</a:t>
                      </a:r>
                      <a:endParaRPr sz="1800">
                        <a:solidFill>
                          <a:srgbClr val="FFFFFF"/>
                        </a:solidFill>
                      </a:endParaRPr>
                    </a:p>
                  </a:txBody>
                  <a:tcPr marT="121900" marB="12190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897175">
                <a:tc>
                  <a:txBody>
                    <a:bodyPr/>
                    <a:lstStyle/>
                    <a:p>
                      <a:pPr indent="0" lvl="0" marL="0" rtl="0" algn="ctr">
                        <a:spcBef>
                          <a:spcPts val="0"/>
                        </a:spcBef>
                        <a:spcAft>
                          <a:spcPts val="0"/>
                        </a:spcAft>
                        <a:buNone/>
                      </a:pPr>
                      <a:r>
                        <a:rPr b="1" lang="en" sz="3200">
                          <a:solidFill>
                            <a:srgbClr val="FFFF00"/>
                          </a:solidFill>
                          <a:uFill>
                            <a:noFill/>
                          </a:uFill>
                          <a:hlinkClick action="ppaction://hlinksldjump" r:id="rId6">
                            <a:extLst>
                              <a:ext uri="{A12FA001-AC4F-418D-AE19-62706E023703}">
                                <ahyp:hlinkClr val="tx"/>
                              </a:ext>
                            </a:extLst>
                          </a:hlinkClick>
                        </a:rPr>
                        <a:t>$100</a:t>
                      </a:r>
                      <a:endParaRPr b="1" sz="3200">
                        <a:solidFill>
                          <a:srgbClr val="FFFF00"/>
                        </a:solidFill>
                      </a:endParaRPr>
                    </a:p>
                  </a:txBody>
                  <a:tcPr marT="121900" marB="12190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 sz="3200">
                          <a:solidFill>
                            <a:srgbClr val="FFFF00"/>
                          </a:solidFill>
                          <a:uFill>
                            <a:noFill/>
                          </a:uFill>
                          <a:hlinkClick action="ppaction://hlinksldjump" r:id="rId7">
                            <a:extLst>
                              <a:ext uri="{A12FA001-AC4F-418D-AE19-62706E023703}">
                                <ahyp:hlinkClr val="tx"/>
                              </a:ext>
                            </a:extLst>
                          </a:hlinkClick>
                        </a:rPr>
                        <a:t>$100</a:t>
                      </a:r>
                      <a:endParaRPr b="1" sz="1900">
                        <a:solidFill>
                          <a:srgbClr val="FFFF00"/>
                        </a:solidFill>
                      </a:endParaRPr>
                    </a:p>
                  </a:txBody>
                  <a:tcPr marT="121900" marB="12190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 sz="3200">
                          <a:solidFill>
                            <a:srgbClr val="FFFF00"/>
                          </a:solidFill>
                          <a:uFill>
                            <a:noFill/>
                          </a:uFill>
                          <a:hlinkClick action="ppaction://hlinksldjump" r:id="rId8">
                            <a:extLst>
                              <a:ext uri="{A12FA001-AC4F-418D-AE19-62706E023703}">
                                <ahyp:hlinkClr val="tx"/>
                              </a:ext>
                            </a:extLst>
                          </a:hlinkClick>
                        </a:rPr>
                        <a:t>$100</a:t>
                      </a:r>
                      <a:endParaRPr b="1" sz="1900">
                        <a:solidFill>
                          <a:srgbClr val="FFFF00"/>
                        </a:solidFill>
                      </a:endParaRPr>
                    </a:p>
                  </a:txBody>
                  <a:tcPr marT="121900" marB="12190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 sz="3200">
                          <a:solidFill>
                            <a:srgbClr val="FFFF00"/>
                          </a:solidFill>
                          <a:uFill>
                            <a:noFill/>
                          </a:uFill>
                          <a:hlinkClick action="ppaction://hlinksldjump" r:id="rId9">
                            <a:extLst>
                              <a:ext uri="{A12FA001-AC4F-418D-AE19-62706E023703}">
                                <ahyp:hlinkClr val="tx"/>
                              </a:ext>
                            </a:extLst>
                          </a:hlinkClick>
                        </a:rPr>
                        <a:t>$100</a:t>
                      </a:r>
                      <a:endParaRPr b="1" sz="1900">
                        <a:solidFill>
                          <a:srgbClr val="FFFF00"/>
                        </a:solidFill>
                      </a:endParaRPr>
                    </a:p>
                  </a:txBody>
                  <a:tcPr marT="121900" marB="12190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 sz="3200">
                          <a:solidFill>
                            <a:srgbClr val="FFFF00"/>
                          </a:solidFill>
                          <a:uFill>
                            <a:noFill/>
                          </a:uFill>
                          <a:hlinkClick action="ppaction://hlinksldjump" r:id="rId10">
                            <a:extLst>
                              <a:ext uri="{A12FA001-AC4F-418D-AE19-62706E023703}">
                                <ahyp:hlinkClr val="tx"/>
                              </a:ext>
                            </a:extLst>
                          </a:hlinkClick>
                        </a:rPr>
                        <a:t>$100</a:t>
                      </a:r>
                      <a:endParaRPr b="1" sz="1900">
                        <a:solidFill>
                          <a:srgbClr val="FFFF00"/>
                        </a:solidFill>
                      </a:endParaRPr>
                    </a:p>
                  </a:txBody>
                  <a:tcPr marT="121900" marB="12190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897175">
                <a:tc>
                  <a:txBody>
                    <a:bodyPr/>
                    <a:lstStyle/>
                    <a:p>
                      <a:pPr indent="0" lvl="0" marL="0" rtl="0" algn="ctr">
                        <a:spcBef>
                          <a:spcPts val="0"/>
                        </a:spcBef>
                        <a:spcAft>
                          <a:spcPts val="0"/>
                        </a:spcAft>
                        <a:buNone/>
                      </a:pPr>
                      <a:r>
                        <a:rPr b="1" lang="en" sz="3200">
                          <a:solidFill>
                            <a:srgbClr val="FFFF00"/>
                          </a:solidFill>
                          <a:uFill>
                            <a:noFill/>
                          </a:uFill>
                          <a:hlinkClick action="ppaction://hlinksldjump" r:id="rId11">
                            <a:extLst>
                              <a:ext uri="{A12FA001-AC4F-418D-AE19-62706E023703}">
                                <ahyp:hlinkClr val="tx"/>
                              </a:ext>
                            </a:extLst>
                          </a:hlinkClick>
                        </a:rPr>
                        <a:t>$200</a:t>
                      </a:r>
                      <a:endParaRPr b="1" sz="3200">
                        <a:solidFill>
                          <a:srgbClr val="FFFF00"/>
                        </a:solidFill>
                      </a:endParaRPr>
                    </a:p>
                  </a:txBody>
                  <a:tcPr marT="121900" marB="12190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 sz="3200">
                          <a:solidFill>
                            <a:srgbClr val="FFFF00"/>
                          </a:solidFill>
                          <a:uFill>
                            <a:noFill/>
                          </a:uFill>
                          <a:hlinkClick action="ppaction://hlinksldjump" r:id="rId12">
                            <a:extLst>
                              <a:ext uri="{A12FA001-AC4F-418D-AE19-62706E023703}">
                                <ahyp:hlinkClr val="tx"/>
                              </a:ext>
                            </a:extLst>
                          </a:hlinkClick>
                        </a:rPr>
                        <a:t>$200</a:t>
                      </a:r>
                      <a:endParaRPr b="1" sz="1900">
                        <a:solidFill>
                          <a:srgbClr val="FFFF00"/>
                        </a:solidFill>
                      </a:endParaRPr>
                    </a:p>
                  </a:txBody>
                  <a:tcPr marT="121900" marB="12190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 sz="3200">
                          <a:solidFill>
                            <a:srgbClr val="FFFF00"/>
                          </a:solidFill>
                          <a:uFill>
                            <a:noFill/>
                          </a:uFill>
                          <a:hlinkClick action="ppaction://hlinksldjump" r:id="rId13">
                            <a:extLst>
                              <a:ext uri="{A12FA001-AC4F-418D-AE19-62706E023703}">
                                <ahyp:hlinkClr val="tx"/>
                              </a:ext>
                            </a:extLst>
                          </a:hlinkClick>
                        </a:rPr>
                        <a:t>$200</a:t>
                      </a:r>
                      <a:endParaRPr b="1" sz="1900">
                        <a:solidFill>
                          <a:srgbClr val="FFFF00"/>
                        </a:solidFill>
                      </a:endParaRPr>
                    </a:p>
                  </a:txBody>
                  <a:tcPr marT="121900" marB="12190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 sz="3200">
                          <a:solidFill>
                            <a:srgbClr val="FFFF00"/>
                          </a:solidFill>
                          <a:uFill>
                            <a:noFill/>
                          </a:uFill>
                          <a:hlinkClick action="ppaction://hlinksldjump" r:id="rId14">
                            <a:extLst>
                              <a:ext uri="{A12FA001-AC4F-418D-AE19-62706E023703}">
                                <ahyp:hlinkClr val="tx"/>
                              </a:ext>
                            </a:extLst>
                          </a:hlinkClick>
                        </a:rPr>
                        <a:t>$200</a:t>
                      </a:r>
                      <a:endParaRPr b="1" sz="1900">
                        <a:solidFill>
                          <a:srgbClr val="FFFF00"/>
                        </a:solidFill>
                      </a:endParaRPr>
                    </a:p>
                  </a:txBody>
                  <a:tcPr marT="121900" marB="12190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 sz="3200">
                          <a:solidFill>
                            <a:srgbClr val="FFFF00"/>
                          </a:solidFill>
                          <a:uFill>
                            <a:noFill/>
                          </a:uFill>
                          <a:hlinkClick action="ppaction://hlinksldjump" r:id="rId15">
                            <a:extLst>
                              <a:ext uri="{A12FA001-AC4F-418D-AE19-62706E023703}">
                                <ahyp:hlinkClr val="tx"/>
                              </a:ext>
                            </a:extLst>
                          </a:hlinkClick>
                        </a:rPr>
                        <a:t>$200</a:t>
                      </a:r>
                      <a:endParaRPr b="1" sz="1900">
                        <a:solidFill>
                          <a:srgbClr val="FFFF00"/>
                        </a:solidFill>
                      </a:endParaRPr>
                    </a:p>
                  </a:txBody>
                  <a:tcPr marT="121900" marB="12190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897175">
                <a:tc>
                  <a:txBody>
                    <a:bodyPr/>
                    <a:lstStyle/>
                    <a:p>
                      <a:pPr indent="0" lvl="0" marL="0" rtl="0" algn="ctr">
                        <a:spcBef>
                          <a:spcPts val="0"/>
                        </a:spcBef>
                        <a:spcAft>
                          <a:spcPts val="0"/>
                        </a:spcAft>
                        <a:buNone/>
                      </a:pPr>
                      <a:r>
                        <a:rPr b="1" lang="en" sz="3200">
                          <a:solidFill>
                            <a:srgbClr val="FFFF00"/>
                          </a:solidFill>
                          <a:uFill>
                            <a:noFill/>
                          </a:uFill>
                          <a:hlinkClick action="ppaction://hlinksldjump" r:id="rId16">
                            <a:extLst>
                              <a:ext uri="{A12FA001-AC4F-418D-AE19-62706E023703}">
                                <ahyp:hlinkClr val="tx"/>
                              </a:ext>
                            </a:extLst>
                          </a:hlinkClick>
                        </a:rPr>
                        <a:t>$300</a:t>
                      </a:r>
                      <a:endParaRPr b="1" sz="3200">
                        <a:solidFill>
                          <a:srgbClr val="FFFF00"/>
                        </a:solidFill>
                      </a:endParaRPr>
                    </a:p>
                  </a:txBody>
                  <a:tcPr marT="121900" marB="12190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 sz="3200">
                          <a:solidFill>
                            <a:srgbClr val="FFFF00"/>
                          </a:solidFill>
                          <a:uFill>
                            <a:noFill/>
                          </a:uFill>
                          <a:hlinkClick action="ppaction://hlinksldjump" r:id="rId17">
                            <a:extLst>
                              <a:ext uri="{A12FA001-AC4F-418D-AE19-62706E023703}">
                                <ahyp:hlinkClr val="tx"/>
                              </a:ext>
                            </a:extLst>
                          </a:hlinkClick>
                        </a:rPr>
                        <a:t>$300</a:t>
                      </a:r>
                      <a:endParaRPr sz="1900">
                        <a:solidFill>
                          <a:srgbClr val="FFFF00"/>
                        </a:solidFill>
                      </a:endParaRPr>
                    </a:p>
                  </a:txBody>
                  <a:tcPr marT="121900" marB="12190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 sz="3200">
                          <a:solidFill>
                            <a:srgbClr val="FFFF00"/>
                          </a:solidFill>
                          <a:uFill>
                            <a:noFill/>
                          </a:uFill>
                          <a:hlinkClick action="ppaction://hlinksldjump" r:id="rId18">
                            <a:extLst>
                              <a:ext uri="{A12FA001-AC4F-418D-AE19-62706E023703}">
                                <ahyp:hlinkClr val="tx"/>
                              </a:ext>
                            </a:extLst>
                          </a:hlinkClick>
                        </a:rPr>
                        <a:t>$300</a:t>
                      </a:r>
                      <a:endParaRPr sz="1900">
                        <a:solidFill>
                          <a:srgbClr val="FFFF00"/>
                        </a:solidFill>
                      </a:endParaRPr>
                    </a:p>
                  </a:txBody>
                  <a:tcPr marT="121900" marB="12190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 sz="3200">
                          <a:solidFill>
                            <a:srgbClr val="FFFF00"/>
                          </a:solidFill>
                          <a:uFill>
                            <a:noFill/>
                          </a:uFill>
                          <a:hlinkClick action="ppaction://hlinksldjump" r:id="rId19">
                            <a:extLst>
                              <a:ext uri="{A12FA001-AC4F-418D-AE19-62706E023703}">
                                <ahyp:hlinkClr val="tx"/>
                              </a:ext>
                            </a:extLst>
                          </a:hlinkClick>
                        </a:rPr>
                        <a:t>$300</a:t>
                      </a:r>
                      <a:endParaRPr sz="1900">
                        <a:solidFill>
                          <a:srgbClr val="FFFF00"/>
                        </a:solidFill>
                      </a:endParaRPr>
                    </a:p>
                  </a:txBody>
                  <a:tcPr marT="121900" marB="12190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 sz="3200">
                          <a:solidFill>
                            <a:srgbClr val="FFFF00"/>
                          </a:solidFill>
                          <a:uFill>
                            <a:noFill/>
                          </a:uFill>
                          <a:hlinkClick action="ppaction://hlinksldjump" r:id="rId20">
                            <a:extLst>
                              <a:ext uri="{A12FA001-AC4F-418D-AE19-62706E023703}">
                                <ahyp:hlinkClr val="tx"/>
                              </a:ext>
                            </a:extLst>
                          </a:hlinkClick>
                        </a:rPr>
                        <a:t>$300</a:t>
                      </a:r>
                      <a:endParaRPr sz="1900">
                        <a:solidFill>
                          <a:srgbClr val="FFFF00"/>
                        </a:solidFill>
                      </a:endParaRPr>
                    </a:p>
                  </a:txBody>
                  <a:tcPr marT="121900" marB="12190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897175">
                <a:tc>
                  <a:txBody>
                    <a:bodyPr/>
                    <a:lstStyle/>
                    <a:p>
                      <a:pPr indent="0" lvl="0" marL="0" rtl="0" algn="ctr">
                        <a:spcBef>
                          <a:spcPts val="0"/>
                        </a:spcBef>
                        <a:spcAft>
                          <a:spcPts val="0"/>
                        </a:spcAft>
                        <a:buNone/>
                      </a:pPr>
                      <a:r>
                        <a:rPr b="1" lang="en" sz="3200">
                          <a:solidFill>
                            <a:srgbClr val="FFFF00"/>
                          </a:solidFill>
                          <a:uFill>
                            <a:noFill/>
                          </a:uFill>
                          <a:hlinkClick action="ppaction://hlinksldjump" r:id="rId21">
                            <a:extLst>
                              <a:ext uri="{A12FA001-AC4F-418D-AE19-62706E023703}">
                                <ahyp:hlinkClr val="tx"/>
                              </a:ext>
                            </a:extLst>
                          </a:hlinkClick>
                        </a:rPr>
                        <a:t>$400</a:t>
                      </a:r>
                      <a:endParaRPr b="1" sz="3200">
                        <a:solidFill>
                          <a:srgbClr val="FFFF00"/>
                        </a:solidFill>
                      </a:endParaRPr>
                    </a:p>
                  </a:txBody>
                  <a:tcPr marT="121900" marB="12190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 sz="3200">
                          <a:solidFill>
                            <a:srgbClr val="FFFF00"/>
                          </a:solidFill>
                          <a:uFill>
                            <a:noFill/>
                          </a:uFill>
                          <a:hlinkClick action="ppaction://hlinksldjump" r:id="rId22">
                            <a:extLst>
                              <a:ext uri="{A12FA001-AC4F-418D-AE19-62706E023703}">
                                <ahyp:hlinkClr val="tx"/>
                              </a:ext>
                            </a:extLst>
                          </a:hlinkClick>
                        </a:rPr>
                        <a:t>$400</a:t>
                      </a:r>
                      <a:endParaRPr sz="1900">
                        <a:solidFill>
                          <a:srgbClr val="FFFF00"/>
                        </a:solidFill>
                      </a:endParaRPr>
                    </a:p>
                  </a:txBody>
                  <a:tcPr marT="121900" marB="12190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 sz="3200">
                          <a:solidFill>
                            <a:srgbClr val="FFFF00"/>
                          </a:solidFill>
                          <a:uFill>
                            <a:noFill/>
                          </a:uFill>
                          <a:hlinkClick action="ppaction://hlinksldjump" r:id="rId23">
                            <a:extLst>
                              <a:ext uri="{A12FA001-AC4F-418D-AE19-62706E023703}">
                                <ahyp:hlinkClr val="tx"/>
                              </a:ext>
                            </a:extLst>
                          </a:hlinkClick>
                        </a:rPr>
                        <a:t>$400</a:t>
                      </a:r>
                      <a:endParaRPr sz="1900">
                        <a:solidFill>
                          <a:srgbClr val="FFFF00"/>
                        </a:solidFill>
                      </a:endParaRPr>
                    </a:p>
                  </a:txBody>
                  <a:tcPr marT="121900" marB="12190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 sz="3200">
                          <a:solidFill>
                            <a:srgbClr val="FFFF00"/>
                          </a:solidFill>
                          <a:uFill>
                            <a:noFill/>
                          </a:uFill>
                          <a:hlinkClick action="ppaction://hlinksldjump" r:id="rId24">
                            <a:extLst>
                              <a:ext uri="{A12FA001-AC4F-418D-AE19-62706E023703}">
                                <ahyp:hlinkClr val="tx"/>
                              </a:ext>
                            </a:extLst>
                          </a:hlinkClick>
                        </a:rPr>
                        <a:t>$400</a:t>
                      </a:r>
                      <a:endParaRPr sz="1900">
                        <a:solidFill>
                          <a:srgbClr val="FFFF00"/>
                        </a:solidFill>
                      </a:endParaRPr>
                    </a:p>
                  </a:txBody>
                  <a:tcPr marT="121900" marB="12190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 sz="3200">
                          <a:solidFill>
                            <a:srgbClr val="FFFF00"/>
                          </a:solidFill>
                          <a:uFill>
                            <a:noFill/>
                          </a:uFill>
                          <a:hlinkClick action="ppaction://hlinksldjump" r:id="rId25">
                            <a:extLst>
                              <a:ext uri="{A12FA001-AC4F-418D-AE19-62706E023703}">
                                <ahyp:hlinkClr val="tx"/>
                              </a:ext>
                            </a:extLst>
                          </a:hlinkClick>
                        </a:rPr>
                        <a:t>$400</a:t>
                      </a:r>
                      <a:endParaRPr sz="1900">
                        <a:solidFill>
                          <a:srgbClr val="FFFF00"/>
                        </a:solidFill>
                      </a:endParaRPr>
                    </a:p>
                  </a:txBody>
                  <a:tcPr marT="121900" marB="12190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897175">
                <a:tc>
                  <a:txBody>
                    <a:bodyPr/>
                    <a:lstStyle/>
                    <a:p>
                      <a:pPr indent="0" lvl="0" marL="0" rtl="0" algn="ctr">
                        <a:spcBef>
                          <a:spcPts val="0"/>
                        </a:spcBef>
                        <a:spcAft>
                          <a:spcPts val="0"/>
                        </a:spcAft>
                        <a:buNone/>
                      </a:pPr>
                      <a:r>
                        <a:rPr b="1" lang="en" sz="3200">
                          <a:solidFill>
                            <a:srgbClr val="FFFF00"/>
                          </a:solidFill>
                          <a:uFill>
                            <a:noFill/>
                          </a:uFill>
                          <a:hlinkClick action="ppaction://hlinksldjump" r:id="rId26">
                            <a:extLst>
                              <a:ext uri="{A12FA001-AC4F-418D-AE19-62706E023703}">
                                <ahyp:hlinkClr val="tx"/>
                              </a:ext>
                            </a:extLst>
                          </a:hlinkClick>
                        </a:rPr>
                        <a:t>$500</a:t>
                      </a:r>
                      <a:endParaRPr sz="1900">
                        <a:solidFill>
                          <a:srgbClr val="FFFF00"/>
                        </a:solidFill>
                      </a:endParaRPr>
                    </a:p>
                  </a:txBody>
                  <a:tcPr marT="121900" marB="12190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 sz="3200">
                          <a:solidFill>
                            <a:srgbClr val="FFFF00"/>
                          </a:solidFill>
                          <a:uFill>
                            <a:noFill/>
                          </a:uFill>
                          <a:hlinkClick action="ppaction://hlinksldjump" r:id="rId27">
                            <a:extLst>
                              <a:ext uri="{A12FA001-AC4F-418D-AE19-62706E023703}">
                                <ahyp:hlinkClr val="tx"/>
                              </a:ext>
                            </a:extLst>
                          </a:hlinkClick>
                        </a:rPr>
                        <a:t>$500</a:t>
                      </a:r>
                      <a:endParaRPr sz="1900">
                        <a:solidFill>
                          <a:srgbClr val="FFFF00"/>
                        </a:solidFill>
                      </a:endParaRPr>
                    </a:p>
                  </a:txBody>
                  <a:tcPr marT="121900" marB="12190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 sz="3200">
                          <a:solidFill>
                            <a:srgbClr val="FFFF00"/>
                          </a:solidFill>
                          <a:uFill>
                            <a:noFill/>
                          </a:uFill>
                          <a:hlinkClick action="ppaction://hlinksldjump" r:id="rId28">
                            <a:extLst>
                              <a:ext uri="{A12FA001-AC4F-418D-AE19-62706E023703}">
                                <ahyp:hlinkClr val="tx"/>
                              </a:ext>
                            </a:extLst>
                          </a:hlinkClick>
                        </a:rPr>
                        <a:t>$500</a:t>
                      </a:r>
                      <a:endParaRPr sz="1900">
                        <a:solidFill>
                          <a:srgbClr val="FFFF00"/>
                        </a:solidFill>
                      </a:endParaRPr>
                    </a:p>
                  </a:txBody>
                  <a:tcPr marT="121900" marB="12190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 sz="3200">
                          <a:solidFill>
                            <a:srgbClr val="FFFF00"/>
                          </a:solidFill>
                          <a:uFill>
                            <a:noFill/>
                          </a:uFill>
                          <a:hlinkClick action="ppaction://hlinksldjump" r:id="rId29">
                            <a:extLst>
                              <a:ext uri="{A12FA001-AC4F-418D-AE19-62706E023703}">
                                <ahyp:hlinkClr val="tx"/>
                              </a:ext>
                            </a:extLst>
                          </a:hlinkClick>
                        </a:rPr>
                        <a:t>$500</a:t>
                      </a:r>
                      <a:endParaRPr sz="1900">
                        <a:solidFill>
                          <a:srgbClr val="FFFF00"/>
                        </a:solidFill>
                      </a:endParaRPr>
                    </a:p>
                  </a:txBody>
                  <a:tcPr marT="121900" marB="12190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 sz="3200">
                          <a:solidFill>
                            <a:srgbClr val="FFFF00"/>
                          </a:solidFill>
                          <a:uFill>
                            <a:noFill/>
                          </a:uFill>
                          <a:hlinkClick action="ppaction://hlinksldjump" r:id="rId30">
                            <a:extLst>
                              <a:ext uri="{A12FA001-AC4F-418D-AE19-62706E023703}">
                                <ahyp:hlinkClr val="tx"/>
                              </a:ext>
                            </a:extLst>
                          </a:hlinkClick>
                        </a:rPr>
                        <a:t>$500</a:t>
                      </a:r>
                      <a:endParaRPr sz="1900">
                        <a:solidFill>
                          <a:srgbClr val="FFFF00"/>
                        </a:solidFill>
                      </a:endParaRPr>
                    </a:p>
                  </a:txBody>
                  <a:tcPr marT="121900" marB="12190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bl>
          </a:graphicData>
        </a:graphic>
      </p:graphicFrame>
      <p:sp>
        <p:nvSpPr>
          <p:cNvPr id="56" name="Google Shape;56;p9">
            <a:hlinkClick action="ppaction://hlinksldjump" r:id="rId31"/>
          </p:cNvPr>
          <p:cNvSpPr txBox="1"/>
          <p:nvPr/>
        </p:nvSpPr>
        <p:spPr>
          <a:xfrm>
            <a:off x="6405700" y="206167"/>
            <a:ext cx="2482500" cy="574800"/>
          </a:xfrm>
          <a:prstGeom prst="rect">
            <a:avLst/>
          </a:prstGeom>
          <a:no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FFFF00"/>
                </a:solidFill>
                <a:uFill>
                  <a:noFill/>
                </a:uFill>
                <a:hlinkClick action="ppaction://hlinksldjump" r:id="rId32">
                  <a:extLst>
                    <a:ext uri="{A12FA001-AC4F-418D-AE19-62706E023703}">
                      <ahyp:hlinkClr val="tx"/>
                    </a:ext>
                  </a:extLst>
                </a:hlinkClick>
              </a:rPr>
              <a:t>FINAL JEOPARDY</a:t>
            </a:r>
            <a:endParaRPr b="1" sz="1800">
              <a:solidFill>
                <a:srgbClr val="FFFF0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238" name="Shape 238"/>
        <p:cNvGrpSpPr/>
        <p:nvPr/>
      </p:nvGrpSpPr>
      <p:grpSpPr>
        <a:xfrm>
          <a:off x="0" y="0"/>
          <a:ext cx="0" cy="0"/>
          <a:chOff x="0" y="0"/>
          <a:chExt cx="0" cy="0"/>
        </a:xfrm>
      </p:grpSpPr>
      <p:sp>
        <p:nvSpPr>
          <p:cNvPr id="239" name="Google Shape;239;p27">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27">
            <a:hlinkClick action="ppaction://hlinksldjump" r:id="rId4"/>
          </p:cNvPr>
          <p:cNvSpPr txBox="1"/>
          <p:nvPr>
            <p:ph idx="1" type="body"/>
          </p:nvPr>
        </p:nvSpPr>
        <p:spPr>
          <a:xfrm>
            <a:off x="5912425" y="996125"/>
            <a:ext cx="3867000" cy="4921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6900">
                <a:solidFill>
                  <a:srgbClr val="FFFFFF"/>
                </a:solidFill>
              </a:rPr>
              <a:t>≈20%</a:t>
            </a:r>
            <a:endParaRPr sz="6900">
              <a:solidFill>
                <a:srgbClr val="FFFFFF"/>
              </a:solidFill>
            </a:endParaRPr>
          </a:p>
        </p:txBody>
      </p:sp>
      <p:sp>
        <p:nvSpPr>
          <p:cNvPr id="241" name="Google Shape;241;p27">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600">
                <a:solidFill>
                  <a:schemeClr val="lt1"/>
                </a:solidFill>
              </a:rPr>
              <a:t>Bats Across the Globe</a:t>
            </a:r>
            <a:r>
              <a:rPr lang="en" sz="3600">
                <a:solidFill>
                  <a:schemeClr val="lt1"/>
                </a:solidFill>
                <a:uFill>
                  <a:noFill/>
                </a:uFill>
                <a:hlinkClick action="ppaction://hlinksldjump" r:id="rId6">
                  <a:extLst>
                    <a:ext uri="{A12FA001-AC4F-418D-AE19-62706E023703}">
                      <ahyp:hlinkClr val="tx"/>
                    </a:ext>
                  </a:extLst>
                </a:hlinkClick>
              </a:rPr>
              <a:t> </a:t>
            </a:r>
            <a:r>
              <a:rPr lang="en" sz="3600">
                <a:solidFill>
                  <a:srgbClr val="FFFFFF"/>
                </a:solidFill>
                <a:uFill>
                  <a:noFill/>
                </a:uFill>
                <a:hlinkClick action="ppaction://hlinksldjump" r:id="rId7">
                  <a:extLst>
                    <a:ext uri="{A12FA001-AC4F-418D-AE19-62706E023703}">
                      <ahyp:hlinkClr val="tx"/>
                    </a:ext>
                  </a:extLst>
                </a:hlinkClick>
              </a:rPr>
              <a:t>- $400 Answer</a:t>
            </a:r>
            <a:endParaRPr sz="3600">
              <a:solidFill>
                <a:srgbClr val="FFFFFF"/>
              </a:solidFill>
            </a:endParaRPr>
          </a:p>
        </p:txBody>
      </p:sp>
      <p:sp>
        <p:nvSpPr>
          <p:cNvPr id="242" name="Google Shape;242;p27">
            <a:hlinkClick action="ppaction://hlinksldjump" r:id="rId8"/>
          </p:cNvPr>
          <p:cNvSpPr txBox="1"/>
          <p:nvPr/>
        </p:nvSpPr>
        <p:spPr>
          <a:xfrm>
            <a:off x="4821475" y="6059067"/>
            <a:ext cx="38049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ldjump" r:id="rId9">
                  <a:extLst>
                    <a:ext uri="{A12FA001-AC4F-418D-AE19-62706E023703}">
                      <ahyp:hlinkCl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243" name="Google Shape;243;p27">
            <a:hlinkClick action="ppaction://hlinksldjump" r:id="rId10"/>
          </p:cNvPr>
          <p:cNvPicPr preferRelativeResize="0"/>
          <p:nvPr/>
        </p:nvPicPr>
        <p:blipFill>
          <a:blip r:embed="rId11">
            <a:alphaModFix/>
          </a:blip>
          <a:stretch>
            <a:fillRect/>
          </a:stretch>
        </p:blipFill>
        <p:spPr>
          <a:xfrm>
            <a:off x="8484100" y="6059075"/>
            <a:ext cx="609600" cy="609600"/>
          </a:xfrm>
          <a:prstGeom prst="rect">
            <a:avLst/>
          </a:prstGeom>
          <a:noFill/>
          <a:ln>
            <a:noFill/>
          </a:ln>
        </p:spPr>
      </p:pic>
      <p:pic>
        <p:nvPicPr>
          <p:cNvPr id="244" name="Google Shape;244;p27">
            <a:hlinkClick action="ppaction://hlinksldjump" r:id="rId12"/>
          </p:cNvPr>
          <p:cNvPicPr preferRelativeResize="0"/>
          <p:nvPr/>
        </p:nvPicPr>
        <p:blipFill>
          <a:blip r:embed="rId13">
            <a:alphaModFix/>
          </a:blip>
          <a:stretch>
            <a:fillRect/>
          </a:stretch>
        </p:blipFill>
        <p:spPr>
          <a:xfrm>
            <a:off x="457197" y="1426375"/>
            <a:ext cx="5047675" cy="46327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248" name="Shape 248"/>
        <p:cNvGrpSpPr/>
        <p:nvPr/>
      </p:nvGrpSpPr>
      <p:grpSpPr>
        <a:xfrm>
          <a:off x="0" y="0"/>
          <a:ext cx="0" cy="0"/>
          <a:chOff x="0" y="0"/>
          <a:chExt cx="0" cy="0"/>
        </a:xfrm>
      </p:grpSpPr>
      <p:sp>
        <p:nvSpPr>
          <p:cNvPr id="249" name="Google Shape;249;p28">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28">
            <a:hlinkClick action="ppaction://hlinksldjump" r:id="rId4"/>
          </p:cNvPr>
          <p:cNvSpPr txBox="1"/>
          <p:nvPr>
            <p:ph idx="1" type="body"/>
          </p:nvPr>
        </p:nvSpPr>
        <p:spPr>
          <a:xfrm>
            <a:off x="457200" y="1024650"/>
            <a:ext cx="82296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Name how fruit-eating bats are beneficial to the planet</a:t>
            </a:r>
            <a:endParaRPr sz="4800">
              <a:solidFill>
                <a:srgbClr val="FFFFFF"/>
              </a:solidFill>
            </a:endParaRPr>
          </a:p>
        </p:txBody>
      </p:sp>
      <p:sp>
        <p:nvSpPr>
          <p:cNvPr id="251" name="Google Shape;251;p28">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500">
                <a:solidFill>
                  <a:schemeClr val="lt1"/>
                </a:solidFill>
              </a:rPr>
              <a:t>Bats Across the Globe</a:t>
            </a:r>
            <a:r>
              <a:rPr lang="en" sz="3500">
                <a:solidFill>
                  <a:srgbClr val="FFFFFF"/>
                </a:solidFill>
                <a:uFill>
                  <a:noFill/>
                </a:uFill>
                <a:hlinkClick action="ppaction://hlinksldjump" r:id="rId6">
                  <a:extLst>
                    <a:ext uri="{A12FA001-AC4F-418D-AE19-62706E023703}">
                      <ahyp:hlinkClr val="tx"/>
                    </a:ext>
                  </a:extLst>
                </a:hlinkClick>
              </a:rPr>
              <a:t> - $500 Question</a:t>
            </a:r>
            <a:endParaRPr sz="3500">
              <a:solidFill>
                <a:srgbClr val="FFFFFF"/>
              </a:solidFill>
            </a:endParaRPr>
          </a:p>
        </p:txBody>
      </p:sp>
      <p:sp>
        <p:nvSpPr>
          <p:cNvPr id="252" name="Google Shape;252;p28">
            <a:hlinkClick action="ppaction://hlinkshowjump?jump=nextslide"/>
          </p:cNvPr>
          <p:cNvSpPr txBox="1"/>
          <p:nvPr/>
        </p:nvSpPr>
        <p:spPr>
          <a:xfrm>
            <a:off x="6000675" y="6005367"/>
            <a:ext cx="27600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howjump?jump=nextslide">
                  <a:extLst>
                    <a:ext uri="{A12FA001-AC4F-418D-AE19-62706E023703}">
                      <ahyp:hlinkClr val="tx"/>
                    </a:ext>
                  </a:extLst>
                </a:hlinkClick>
              </a:rPr>
              <a:t>Click to see answer</a:t>
            </a:r>
            <a:endParaRPr sz="1800">
              <a:solidFill>
                <a:srgbClr val="FFFF00"/>
              </a:solidFill>
              <a:latin typeface="Trebuchet MS"/>
              <a:ea typeface="Trebuchet MS"/>
              <a:cs typeface="Trebuchet MS"/>
              <a:sym typeface="Trebuchet MS"/>
            </a:endParaRPr>
          </a:p>
        </p:txBody>
      </p:sp>
      <p:pic>
        <p:nvPicPr>
          <p:cNvPr id="253" name="Google Shape;253;p28">
            <a:hlinkClick action="ppaction://hlinkshowjump?jump=nextslide"/>
          </p:cNvPr>
          <p:cNvPicPr preferRelativeResize="0"/>
          <p:nvPr/>
        </p:nvPicPr>
        <p:blipFill>
          <a:blip r:embed="rId7">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257" name="Shape 257"/>
        <p:cNvGrpSpPr/>
        <p:nvPr/>
      </p:nvGrpSpPr>
      <p:grpSpPr>
        <a:xfrm>
          <a:off x="0" y="0"/>
          <a:ext cx="0" cy="0"/>
          <a:chOff x="0" y="0"/>
          <a:chExt cx="0" cy="0"/>
        </a:xfrm>
      </p:grpSpPr>
      <p:sp>
        <p:nvSpPr>
          <p:cNvPr id="258" name="Google Shape;258;p29">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29">
            <a:hlinkClick action="ppaction://hlinksldjump" r:id="rId4"/>
          </p:cNvPr>
          <p:cNvSpPr txBox="1"/>
          <p:nvPr>
            <p:ph idx="1" type="body"/>
          </p:nvPr>
        </p:nvSpPr>
        <p:spPr>
          <a:xfrm>
            <a:off x="5182600" y="1024650"/>
            <a:ext cx="35043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They disperse seeds and plant new forests!</a:t>
            </a:r>
            <a:endParaRPr sz="4800">
              <a:solidFill>
                <a:srgbClr val="FFFFFF"/>
              </a:solidFill>
            </a:endParaRPr>
          </a:p>
        </p:txBody>
      </p:sp>
      <p:sp>
        <p:nvSpPr>
          <p:cNvPr id="260" name="Google Shape;260;p29">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600">
                <a:solidFill>
                  <a:schemeClr val="lt1"/>
                </a:solidFill>
              </a:rPr>
              <a:t>Bats Across the Globe</a:t>
            </a:r>
            <a:r>
              <a:rPr lang="en" sz="3600">
                <a:solidFill>
                  <a:srgbClr val="FFFFFF"/>
                </a:solidFill>
                <a:uFill>
                  <a:noFill/>
                </a:uFill>
                <a:hlinkClick action="ppaction://hlinksldjump" r:id="rId6">
                  <a:extLst>
                    <a:ext uri="{A12FA001-AC4F-418D-AE19-62706E023703}">
                      <ahyp:hlinkClr val="tx"/>
                    </a:ext>
                  </a:extLst>
                </a:hlinkClick>
              </a:rPr>
              <a:t> - $500 Answer</a:t>
            </a:r>
            <a:endParaRPr sz="3600">
              <a:solidFill>
                <a:srgbClr val="FFFFFF"/>
              </a:solidFill>
            </a:endParaRPr>
          </a:p>
        </p:txBody>
      </p:sp>
      <p:sp>
        <p:nvSpPr>
          <p:cNvPr id="261" name="Google Shape;261;p29">
            <a:hlinkClick action="ppaction://hlinksldjump" r:id="rId7"/>
          </p:cNvPr>
          <p:cNvSpPr txBox="1"/>
          <p:nvPr/>
        </p:nvSpPr>
        <p:spPr>
          <a:xfrm>
            <a:off x="4821475" y="6059067"/>
            <a:ext cx="38049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ldjump" r:id="rId8">
                  <a:extLst>
                    <a:ext uri="{A12FA001-AC4F-418D-AE19-62706E023703}">
                      <ahyp:hlinkCl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262" name="Google Shape;262;p29">
            <a:hlinkClick action="ppaction://hlinksldjump" r:id="rId9"/>
          </p:cNvPr>
          <p:cNvPicPr preferRelativeResize="0"/>
          <p:nvPr/>
        </p:nvPicPr>
        <p:blipFill>
          <a:blip r:embed="rId10">
            <a:alphaModFix/>
          </a:blip>
          <a:stretch>
            <a:fillRect/>
          </a:stretch>
        </p:blipFill>
        <p:spPr>
          <a:xfrm>
            <a:off x="8484100" y="6059075"/>
            <a:ext cx="609600" cy="609600"/>
          </a:xfrm>
          <a:prstGeom prst="rect">
            <a:avLst/>
          </a:prstGeom>
          <a:noFill/>
          <a:ln>
            <a:noFill/>
          </a:ln>
        </p:spPr>
      </p:pic>
      <p:pic>
        <p:nvPicPr>
          <p:cNvPr id="263" name="Google Shape;263;p29">
            <a:hlinkClick action="ppaction://hlinksldjump" r:id="rId11"/>
          </p:cNvPr>
          <p:cNvPicPr preferRelativeResize="0"/>
          <p:nvPr/>
        </p:nvPicPr>
        <p:blipFill>
          <a:blip r:embed="rId12">
            <a:alphaModFix/>
          </a:blip>
          <a:stretch>
            <a:fillRect/>
          </a:stretch>
        </p:blipFill>
        <p:spPr>
          <a:xfrm>
            <a:off x="276750" y="1412300"/>
            <a:ext cx="4373450" cy="43734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267" name="Shape 267"/>
        <p:cNvGrpSpPr/>
        <p:nvPr/>
      </p:nvGrpSpPr>
      <p:grpSpPr>
        <a:xfrm>
          <a:off x="0" y="0"/>
          <a:ext cx="0" cy="0"/>
          <a:chOff x="0" y="0"/>
          <a:chExt cx="0" cy="0"/>
        </a:xfrm>
      </p:grpSpPr>
      <p:sp>
        <p:nvSpPr>
          <p:cNvPr id="268" name="Google Shape;268;p30">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30">
            <a:hlinkClick action="ppaction://hlinksldjump" r:id="rId4"/>
          </p:cNvPr>
          <p:cNvSpPr txBox="1"/>
          <p:nvPr>
            <p:ph idx="1" type="body"/>
          </p:nvPr>
        </p:nvSpPr>
        <p:spPr>
          <a:xfrm>
            <a:off x="457200" y="1024650"/>
            <a:ext cx="82296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What kind of animal is a bat?</a:t>
            </a:r>
            <a:endParaRPr sz="4800">
              <a:solidFill>
                <a:srgbClr val="FFFFFF"/>
              </a:solidFill>
            </a:endParaRPr>
          </a:p>
        </p:txBody>
      </p:sp>
      <p:sp>
        <p:nvSpPr>
          <p:cNvPr id="270" name="Google Shape;270;p30">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Bat Basics</a:t>
            </a:r>
            <a:r>
              <a:rPr lang="en">
                <a:solidFill>
                  <a:srgbClr val="FFFFFF"/>
                </a:solidFill>
                <a:uFill>
                  <a:noFill/>
                </a:uFill>
                <a:hlinkClick action="ppaction://hlinksldjump" r:id="rId6">
                  <a:extLst>
                    <a:ext uri="{A12FA001-AC4F-418D-AE19-62706E023703}">
                      <ahyp:hlinkClr val="tx"/>
                    </a:ext>
                  </a:extLst>
                </a:hlinkClick>
              </a:rPr>
              <a:t>- $100 Question</a:t>
            </a:r>
            <a:endParaRPr>
              <a:solidFill>
                <a:srgbClr val="FFFFFF"/>
              </a:solidFill>
            </a:endParaRPr>
          </a:p>
        </p:txBody>
      </p:sp>
      <p:sp>
        <p:nvSpPr>
          <p:cNvPr id="271" name="Google Shape;271;p30">
            <a:hlinkClick action="ppaction://hlinkshowjump?jump=nextslide"/>
          </p:cNvPr>
          <p:cNvSpPr txBox="1"/>
          <p:nvPr/>
        </p:nvSpPr>
        <p:spPr>
          <a:xfrm>
            <a:off x="6000675" y="6005367"/>
            <a:ext cx="27600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howjump?jump=nextslide">
                  <a:extLst>
                    <a:ext uri="{A12FA001-AC4F-418D-AE19-62706E023703}">
                      <ahyp:hlinkClr val="tx"/>
                    </a:ext>
                  </a:extLst>
                </a:hlinkClick>
              </a:rPr>
              <a:t>Click to see answer</a:t>
            </a:r>
            <a:endParaRPr sz="1800">
              <a:solidFill>
                <a:srgbClr val="FFFF00"/>
              </a:solidFill>
              <a:latin typeface="Trebuchet MS"/>
              <a:ea typeface="Trebuchet MS"/>
              <a:cs typeface="Trebuchet MS"/>
              <a:sym typeface="Trebuchet MS"/>
            </a:endParaRPr>
          </a:p>
        </p:txBody>
      </p:sp>
      <p:pic>
        <p:nvPicPr>
          <p:cNvPr id="272" name="Google Shape;272;p30">
            <a:hlinkClick action="ppaction://hlinkshowjump?jump=nextslide"/>
          </p:cNvPr>
          <p:cNvPicPr preferRelativeResize="0"/>
          <p:nvPr/>
        </p:nvPicPr>
        <p:blipFill>
          <a:blip r:embed="rId7">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276" name="Shape 276"/>
        <p:cNvGrpSpPr/>
        <p:nvPr/>
      </p:nvGrpSpPr>
      <p:grpSpPr>
        <a:xfrm>
          <a:off x="0" y="0"/>
          <a:ext cx="0" cy="0"/>
          <a:chOff x="0" y="0"/>
          <a:chExt cx="0" cy="0"/>
        </a:xfrm>
      </p:grpSpPr>
      <p:sp>
        <p:nvSpPr>
          <p:cNvPr id="277" name="Google Shape;277;p31">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31">
            <a:hlinkClick action="ppaction://hlinksldjump" r:id="rId4"/>
          </p:cNvPr>
          <p:cNvSpPr txBox="1"/>
          <p:nvPr>
            <p:ph idx="1" type="body"/>
          </p:nvPr>
        </p:nvSpPr>
        <p:spPr>
          <a:xfrm>
            <a:off x="5294275" y="1024650"/>
            <a:ext cx="3594600" cy="5419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A mammal</a:t>
            </a:r>
            <a:endParaRPr sz="4800">
              <a:solidFill>
                <a:srgbClr val="FFFFFF"/>
              </a:solidFill>
            </a:endParaRPr>
          </a:p>
        </p:txBody>
      </p:sp>
      <p:sp>
        <p:nvSpPr>
          <p:cNvPr id="279" name="Google Shape;279;p31">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Bat Basics</a:t>
            </a:r>
            <a:r>
              <a:rPr lang="en">
                <a:solidFill>
                  <a:srgbClr val="FFFFFF"/>
                </a:solidFill>
                <a:uFill>
                  <a:noFill/>
                </a:uFill>
                <a:hlinkClick action="ppaction://hlinksldjump" r:id="rId6">
                  <a:extLst>
                    <a:ext uri="{A12FA001-AC4F-418D-AE19-62706E023703}">
                      <ahyp:hlinkClr val="tx"/>
                    </a:ext>
                  </a:extLst>
                </a:hlinkClick>
              </a:rPr>
              <a:t> - $100 Answer</a:t>
            </a:r>
            <a:endParaRPr>
              <a:solidFill>
                <a:srgbClr val="FFFFFF"/>
              </a:solidFill>
            </a:endParaRPr>
          </a:p>
        </p:txBody>
      </p:sp>
      <p:sp>
        <p:nvSpPr>
          <p:cNvPr id="280" name="Google Shape;280;p31">
            <a:hlinkClick action="ppaction://hlinksldjump" r:id="rId7"/>
          </p:cNvPr>
          <p:cNvSpPr txBox="1"/>
          <p:nvPr/>
        </p:nvSpPr>
        <p:spPr>
          <a:xfrm>
            <a:off x="4821475" y="6059067"/>
            <a:ext cx="38049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ldjump" r:id="rId8">
                  <a:extLst>
                    <a:ext uri="{A12FA001-AC4F-418D-AE19-62706E023703}">
                      <ahyp:hlinkCl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281" name="Google Shape;281;p31">
            <a:hlinkClick action="ppaction://hlinksldjump" r:id="rId9"/>
          </p:cNvPr>
          <p:cNvPicPr preferRelativeResize="0"/>
          <p:nvPr/>
        </p:nvPicPr>
        <p:blipFill>
          <a:blip r:embed="rId10">
            <a:alphaModFix/>
          </a:blip>
          <a:stretch>
            <a:fillRect/>
          </a:stretch>
        </p:blipFill>
        <p:spPr>
          <a:xfrm>
            <a:off x="8484100" y="6059075"/>
            <a:ext cx="609600" cy="609600"/>
          </a:xfrm>
          <a:prstGeom prst="rect">
            <a:avLst/>
          </a:prstGeom>
          <a:noFill/>
          <a:ln>
            <a:noFill/>
          </a:ln>
        </p:spPr>
      </p:pic>
      <p:pic>
        <p:nvPicPr>
          <p:cNvPr id="282" name="Google Shape;282;p31">
            <a:hlinkClick action="ppaction://hlinksldjump" r:id="rId11"/>
          </p:cNvPr>
          <p:cNvPicPr preferRelativeResize="0"/>
          <p:nvPr/>
        </p:nvPicPr>
        <p:blipFill>
          <a:blip r:embed="rId12">
            <a:alphaModFix/>
          </a:blip>
          <a:stretch>
            <a:fillRect/>
          </a:stretch>
        </p:blipFill>
        <p:spPr>
          <a:xfrm>
            <a:off x="244425" y="2170263"/>
            <a:ext cx="4876800" cy="27432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286" name="Shape 286"/>
        <p:cNvGrpSpPr/>
        <p:nvPr/>
      </p:nvGrpSpPr>
      <p:grpSpPr>
        <a:xfrm>
          <a:off x="0" y="0"/>
          <a:ext cx="0" cy="0"/>
          <a:chOff x="0" y="0"/>
          <a:chExt cx="0" cy="0"/>
        </a:xfrm>
      </p:grpSpPr>
      <p:sp>
        <p:nvSpPr>
          <p:cNvPr id="287" name="Google Shape;287;p32">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32">
            <a:hlinkClick action="ppaction://hlinksldjump" r:id="rId4"/>
          </p:cNvPr>
          <p:cNvSpPr txBox="1"/>
          <p:nvPr>
            <p:ph idx="1" type="body"/>
          </p:nvPr>
        </p:nvSpPr>
        <p:spPr>
          <a:xfrm>
            <a:off x="457200" y="1024650"/>
            <a:ext cx="82296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What do insectivores like to eat?</a:t>
            </a:r>
            <a:endParaRPr sz="4800">
              <a:solidFill>
                <a:srgbClr val="FFFFFF"/>
              </a:solidFill>
            </a:endParaRPr>
          </a:p>
        </p:txBody>
      </p:sp>
      <p:sp>
        <p:nvSpPr>
          <p:cNvPr id="289" name="Google Shape;289;p32">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Bat Basics</a:t>
            </a:r>
            <a:r>
              <a:rPr lang="en">
                <a:solidFill>
                  <a:srgbClr val="FFFFFF"/>
                </a:solidFill>
                <a:uFill>
                  <a:noFill/>
                </a:uFill>
                <a:hlinkClick action="ppaction://hlinksldjump" r:id="rId6">
                  <a:extLst>
                    <a:ext uri="{A12FA001-AC4F-418D-AE19-62706E023703}">
                      <ahyp:hlinkClr val="tx"/>
                    </a:ext>
                  </a:extLst>
                </a:hlinkClick>
              </a:rPr>
              <a:t> - $200 Question</a:t>
            </a:r>
            <a:endParaRPr>
              <a:solidFill>
                <a:srgbClr val="FFFFFF"/>
              </a:solidFill>
            </a:endParaRPr>
          </a:p>
        </p:txBody>
      </p:sp>
      <p:sp>
        <p:nvSpPr>
          <p:cNvPr id="290" name="Google Shape;290;p32">
            <a:hlinkClick action="ppaction://hlinkshowjump?jump=nextslide"/>
          </p:cNvPr>
          <p:cNvSpPr txBox="1"/>
          <p:nvPr/>
        </p:nvSpPr>
        <p:spPr>
          <a:xfrm>
            <a:off x="6000675" y="6005367"/>
            <a:ext cx="27600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howjump?jump=nextslide">
                  <a:extLst>
                    <a:ext uri="{A12FA001-AC4F-418D-AE19-62706E023703}">
                      <ahyp:hlinkClr val="tx"/>
                    </a:ext>
                  </a:extLst>
                </a:hlinkClick>
              </a:rPr>
              <a:t>Click to see answer</a:t>
            </a:r>
            <a:endParaRPr sz="1800">
              <a:solidFill>
                <a:srgbClr val="FFFF00"/>
              </a:solidFill>
              <a:latin typeface="Trebuchet MS"/>
              <a:ea typeface="Trebuchet MS"/>
              <a:cs typeface="Trebuchet MS"/>
              <a:sym typeface="Trebuchet MS"/>
            </a:endParaRPr>
          </a:p>
        </p:txBody>
      </p:sp>
      <p:pic>
        <p:nvPicPr>
          <p:cNvPr id="291" name="Google Shape;291;p32">
            <a:hlinkClick action="ppaction://hlinkshowjump?jump=nextslide"/>
          </p:cNvPr>
          <p:cNvPicPr preferRelativeResize="0"/>
          <p:nvPr/>
        </p:nvPicPr>
        <p:blipFill>
          <a:blip r:embed="rId7">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295" name="Shape 295"/>
        <p:cNvGrpSpPr/>
        <p:nvPr/>
      </p:nvGrpSpPr>
      <p:grpSpPr>
        <a:xfrm>
          <a:off x="0" y="0"/>
          <a:ext cx="0" cy="0"/>
          <a:chOff x="0" y="0"/>
          <a:chExt cx="0" cy="0"/>
        </a:xfrm>
      </p:grpSpPr>
      <p:sp>
        <p:nvSpPr>
          <p:cNvPr id="296" name="Google Shape;296;p33">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33">
            <a:hlinkClick action="ppaction://hlinksldjump" r:id="rId4"/>
          </p:cNvPr>
          <p:cNvSpPr txBox="1"/>
          <p:nvPr>
            <p:ph idx="1" type="body"/>
          </p:nvPr>
        </p:nvSpPr>
        <p:spPr>
          <a:xfrm>
            <a:off x="4821475" y="968100"/>
            <a:ext cx="47778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Insects: </a:t>
            </a:r>
            <a:endParaRPr sz="4800">
              <a:solidFill>
                <a:srgbClr val="FFFFFF"/>
              </a:solidFill>
            </a:endParaRPr>
          </a:p>
          <a:p>
            <a:pPr indent="0" lvl="0" marL="0" rtl="0" algn="ctr">
              <a:spcBef>
                <a:spcPts val="0"/>
              </a:spcBef>
              <a:spcAft>
                <a:spcPts val="0"/>
              </a:spcAft>
              <a:buNone/>
            </a:pPr>
            <a:r>
              <a:rPr lang="en" sz="4800">
                <a:solidFill>
                  <a:srgbClr val="FFFFFF"/>
                </a:solidFill>
              </a:rPr>
              <a:t>Mosquitos, beetles, moths...</a:t>
            </a:r>
            <a:endParaRPr sz="4800">
              <a:solidFill>
                <a:srgbClr val="FFFFFF"/>
              </a:solidFill>
            </a:endParaRPr>
          </a:p>
        </p:txBody>
      </p:sp>
      <p:sp>
        <p:nvSpPr>
          <p:cNvPr id="298" name="Google Shape;298;p33">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Bat Basics</a:t>
            </a:r>
            <a:r>
              <a:rPr lang="en">
                <a:solidFill>
                  <a:schemeClr val="lt1"/>
                </a:solidFill>
                <a:uFill>
                  <a:noFill/>
                </a:uFill>
                <a:hlinkClick action="ppaction://hlinksldjump" r:id="rId6">
                  <a:extLst>
                    <a:ext uri="{A12FA001-AC4F-418D-AE19-62706E023703}">
                      <ahyp:hlinkClr val="tx"/>
                    </a:ext>
                  </a:extLst>
                </a:hlinkClick>
              </a:rPr>
              <a:t> </a:t>
            </a:r>
            <a:r>
              <a:rPr lang="en">
                <a:solidFill>
                  <a:srgbClr val="FFFFFF"/>
                </a:solidFill>
                <a:uFill>
                  <a:noFill/>
                </a:uFill>
                <a:hlinkClick action="ppaction://hlinksldjump" r:id="rId7">
                  <a:extLst>
                    <a:ext uri="{A12FA001-AC4F-418D-AE19-62706E023703}">
                      <ahyp:hlinkClr val="tx"/>
                    </a:ext>
                  </a:extLst>
                </a:hlinkClick>
              </a:rPr>
              <a:t>- $200 Answer</a:t>
            </a:r>
            <a:endParaRPr>
              <a:solidFill>
                <a:srgbClr val="FFFFFF"/>
              </a:solidFill>
            </a:endParaRPr>
          </a:p>
        </p:txBody>
      </p:sp>
      <p:sp>
        <p:nvSpPr>
          <p:cNvPr id="299" name="Google Shape;299;p33">
            <a:hlinkClick action="ppaction://hlinksldjump" r:id="rId8"/>
          </p:cNvPr>
          <p:cNvSpPr txBox="1"/>
          <p:nvPr/>
        </p:nvSpPr>
        <p:spPr>
          <a:xfrm>
            <a:off x="4821475" y="6059067"/>
            <a:ext cx="38049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ldjump" r:id="rId9">
                  <a:extLst>
                    <a:ext uri="{A12FA001-AC4F-418D-AE19-62706E023703}">
                      <ahyp:hlinkCl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300" name="Google Shape;300;p33">
            <a:hlinkClick action="ppaction://hlinksldjump" r:id="rId10"/>
          </p:cNvPr>
          <p:cNvPicPr preferRelativeResize="0"/>
          <p:nvPr/>
        </p:nvPicPr>
        <p:blipFill>
          <a:blip r:embed="rId11">
            <a:alphaModFix/>
          </a:blip>
          <a:stretch>
            <a:fillRect/>
          </a:stretch>
        </p:blipFill>
        <p:spPr>
          <a:xfrm>
            <a:off x="8484100" y="6059075"/>
            <a:ext cx="609600" cy="609600"/>
          </a:xfrm>
          <a:prstGeom prst="rect">
            <a:avLst/>
          </a:prstGeom>
          <a:noFill/>
          <a:ln>
            <a:noFill/>
          </a:ln>
        </p:spPr>
      </p:pic>
      <p:pic>
        <p:nvPicPr>
          <p:cNvPr id="301" name="Google Shape;301;p33">
            <a:hlinkClick action="ppaction://hlinksldjump" r:id="rId12"/>
          </p:cNvPr>
          <p:cNvPicPr preferRelativeResize="0"/>
          <p:nvPr/>
        </p:nvPicPr>
        <p:blipFill rotWithShape="1">
          <a:blip r:embed="rId13">
            <a:alphaModFix/>
          </a:blip>
          <a:srcRect b="17918" l="0" r="0" t="0"/>
          <a:stretch/>
        </p:blipFill>
        <p:spPr>
          <a:xfrm>
            <a:off x="278475" y="2122175"/>
            <a:ext cx="5024150" cy="32167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305" name="Shape 305"/>
        <p:cNvGrpSpPr/>
        <p:nvPr/>
      </p:nvGrpSpPr>
      <p:grpSpPr>
        <a:xfrm>
          <a:off x="0" y="0"/>
          <a:ext cx="0" cy="0"/>
          <a:chOff x="0" y="0"/>
          <a:chExt cx="0" cy="0"/>
        </a:xfrm>
      </p:grpSpPr>
      <p:sp>
        <p:nvSpPr>
          <p:cNvPr id="306" name="Google Shape;306;p34">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34">
            <a:hlinkClick action="ppaction://hlinksldjump" r:id="rId4"/>
          </p:cNvPr>
          <p:cNvSpPr txBox="1"/>
          <p:nvPr>
            <p:ph idx="1" type="body"/>
          </p:nvPr>
        </p:nvSpPr>
        <p:spPr>
          <a:xfrm>
            <a:off x="457200" y="1024650"/>
            <a:ext cx="8229600" cy="4921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4800">
                <a:solidFill>
                  <a:srgbClr val="FFFFFF"/>
                </a:solidFill>
              </a:rPr>
              <a:t>How do bats help humans? </a:t>
            </a:r>
            <a:endParaRPr sz="4800">
              <a:solidFill>
                <a:srgbClr val="FFFFFF"/>
              </a:solidFill>
            </a:endParaRPr>
          </a:p>
        </p:txBody>
      </p:sp>
      <p:sp>
        <p:nvSpPr>
          <p:cNvPr id="308" name="Google Shape;308;p34">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Bat Basics</a:t>
            </a:r>
            <a:r>
              <a:rPr lang="en">
                <a:solidFill>
                  <a:schemeClr val="lt1"/>
                </a:solidFill>
                <a:uFill>
                  <a:noFill/>
                </a:uFill>
                <a:hlinkClick action="ppaction://hlinksldjump" r:id="rId6">
                  <a:extLst>
                    <a:ext uri="{A12FA001-AC4F-418D-AE19-62706E023703}">
                      <ahyp:hlinkClr val="tx"/>
                    </a:ext>
                  </a:extLst>
                </a:hlinkClick>
              </a:rPr>
              <a:t> </a:t>
            </a:r>
            <a:r>
              <a:rPr lang="en">
                <a:solidFill>
                  <a:srgbClr val="FFFFFF"/>
                </a:solidFill>
                <a:uFill>
                  <a:noFill/>
                </a:uFill>
                <a:hlinkClick action="ppaction://hlinksldjump" r:id="rId7">
                  <a:extLst>
                    <a:ext uri="{A12FA001-AC4F-418D-AE19-62706E023703}">
                      <ahyp:hlinkClr val="tx"/>
                    </a:ext>
                  </a:extLst>
                </a:hlinkClick>
              </a:rPr>
              <a:t>- $300 Question</a:t>
            </a:r>
            <a:endParaRPr>
              <a:solidFill>
                <a:srgbClr val="FFFFFF"/>
              </a:solidFill>
            </a:endParaRPr>
          </a:p>
        </p:txBody>
      </p:sp>
      <p:sp>
        <p:nvSpPr>
          <p:cNvPr id="309" name="Google Shape;309;p34">
            <a:hlinkClick action="ppaction://hlinkshowjump?jump=nextslide"/>
          </p:cNvPr>
          <p:cNvSpPr txBox="1"/>
          <p:nvPr/>
        </p:nvSpPr>
        <p:spPr>
          <a:xfrm>
            <a:off x="6000675" y="6005367"/>
            <a:ext cx="27600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howjump?jump=nextslide">
                  <a:extLst>
                    <a:ext uri="{A12FA001-AC4F-418D-AE19-62706E023703}">
                      <ahyp:hlinkClr val="tx"/>
                    </a:ext>
                  </a:extLst>
                </a:hlinkClick>
              </a:rPr>
              <a:t>Click to see answer</a:t>
            </a:r>
            <a:endParaRPr sz="1800">
              <a:solidFill>
                <a:srgbClr val="FFFF00"/>
              </a:solidFill>
              <a:latin typeface="Trebuchet MS"/>
              <a:ea typeface="Trebuchet MS"/>
              <a:cs typeface="Trebuchet MS"/>
              <a:sym typeface="Trebuchet MS"/>
            </a:endParaRPr>
          </a:p>
        </p:txBody>
      </p:sp>
      <p:pic>
        <p:nvPicPr>
          <p:cNvPr id="310" name="Google Shape;310;p34">
            <a:hlinkClick action="ppaction://hlinkshowjump?jump=nextslide"/>
          </p:cNvPr>
          <p:cNvPicPr preferRelativeResize="0"/>
          <p:nvPr/>
        </p:nvPicPr>
        <p:blipFill>
          <a:blip r:embed="rId8">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314" name="Shape 314"/>
        <p:cNvGrpSpPr/>
        <p:nvPr/>
      </p:nvGrpSpPr>
      <p:grpSpPr>
        <a:xfrm>
          <a:off x="0" y="0"/>
          <a:ext cx="0" cy="0"/>
          <a:chOff x="0" y="0"/>
          <a:chExt cx="0" cy="0"/>
        </a:xfrm>
      </p:grpSpPr>
      <p:sp>
        <p:nvSpPr>
          <p:cNvPr id="315" name="Google Shape;315;p35">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35">
            <a:hlinkClick action="ppaction://hlinksldjump" r:id="rId4"/>
          </p:cNvPr>
          <p:cNvSpPr txBox="1"/>
          <p:nvPr>
            <p:ph idx="1" type="body"/>
          </p:nvPr>
        </p:nvSpPr>
        <p:spPr>
          <a:xfrm>
            <a:off x="4443825" y="1223463"/>
            <a:ext cx="5091600" cy="4636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300">
                <a:solidFill>
                  <a:srgbClr val="FFFFFF"/>
                </a:solidFill>
              </a:rPr>
              <a:t>Pollinate plants</a:t>
            </a:r>
            <a:endParaRPr sz="4300">
              <a:solidFill>
                <a:srgbClr val="FFFFFF"/>
              </a:solidFill>
            </a:endParaRPr>
          </a:p>
          <a:p>
            <a:pPr indent="0" lvl="0" marL="0" rtl="0" algn="ctr">
              <a:spcBef>
                <a:spcPts val="0"/>
              </a:spcBef>
              <a:spcAft>
                <a:spcPts val="0"/>
              </a:spcAft>
              <a:buNone/>
            </a:pPr>
            <a:r>
              <a:rPr lang="en" sz="4300">
                <a:solidFill>
                  <a:srgbClr val="FFFFFF"/>
                </a:solidFill>
              </a:rPr>
              <a:t>Pest control</a:t>
            </a:r>
            <a:endParaRPr sz="4300">
              <a:solidFill>
                <a:srgbClr val="FFFFFF"/>
              </a:solidFill>
            </a:endParaRPr>
          </a:p>
          <a:p>
            <a:pPr indent="0" lvl="0" marL="0" rtl="0" algn="ctr">
              <a:spcBef>
                <a:spcPts val="0"/>
              </a:spcBef>
              <a:spcAft>
                <a:spcPts val="0"/>
              </a:spcAft>
              <a:buNone/>
            </a:pPr>
            <a:r>
              <a:rPr lang="en" sz="4300">
                <a:solidFill>
                  <a:srgbClr val="FFFFFF"/>
                </a:solidFill>
              </a:rPr>
              <a:t>Seed dispersal</a:t>
            </a:r>
            <a:endParaRPr sz="4300">
              <a:solidFill>
                <a:srgbClr val="FFFFFF"/>
              </a:solidFill>
            </a:endParaRPr>
          </a:p>
        </p:txBody>
      </p:sp>
      <p:sp>
        <p:nvSpPr>
          <p:cNvPr id="317" name="Google Shape;317;p35">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Bat Basics</a:t>
            </a:r>
            <a:r>
              <a:rPr lang="en">
                <a:solidFill>
                  <a:srgbClr val="FFFFFF"/>
                </a:solidFill>
                <a:uFill>
                  <a:noFill/>
                </a:uFill>
                <a:hlinkClick action="ppaction://hlinksldjump" r:id="rId6">
                  <a:extLst>
                    <a:ext uri="{A12FA001-AC4F-418D-AE19-62706E023703}">
                      <ahyp:hlinkClr val="tx"/>
                    </a:ext>
                  </a:extLst>
                </a:hlinkClick>
              </a:rPr>
              <a:t> - $300 Answer</a:t>
            </a:r>
            <a:endParaRPr>
              <a:solidFill>
                <a:srgbClr val="FFFFFF"/>
              </a:solidFill>
            </a:endParaRPr>
          </a:p>
        </p:txBody>
      </p:sp>
      <p:sp>
        <p:nvSpPr>
          <p:cNvPr id="318" name="Google Shape;318;p35">
            <a:hlinkClick action="ppaction://hlinksldjump" r:id="rId7"/>
          </p:cNvPr>
          <p:cNvSpPr txBox="1"/>
          <p:nvPr/>
        </p:nvSpPr>
        <p:spPr>
          <a:xfrm>
            <a:off x="4821475" y="6059067"/>
            <a:ext cx="38049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ldjump" r:id="rId8">
                  <a:extLst>
                    <a:ext uri="{A12FA001-AC4F-418D-AE19-62706E023703}">
                      <ahyp:hlinkCl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319" name="Google Shape;319;p35">
            <a:hlinkClick action="ppaction://hlinksldjump" r:id="rId9"/>
          </p:cNvPr>
          <p:cNvPicPr preferRelativeResize="0"/>
          <p:nvPr/>
        </p:nvPicPr>
        <p:blipFill>
          <a:blip r:embed="rId10">
            <a:alphaModFix/>
          </a:blip>
          <a:stretch>
            <a:fillRect/>
          </a:stretch>
        </p:blipFill>
        <p:spPr>
          <a:xfrm>
            <a:off x="8484100" y="6059075"/>
            <a:ext cx="609600" cy="609600"/>
          </a:xfrm>
          <a:prstGeom prst="rect">
            <a:avLst/>
          </a:prstGeom>
          <a:noFill/>
          <a:ln>
            <a:noFill/>
          </a:ln>
        </p:spPr>
      </p:pic>
      <p:pic>
        <p:nvPicPr>
          <p:cNvPr id="320" name="Google Shape;320;p35">
            <a:hlinkClick action="ppaction://hlinksldjump" r:id="rId11"/>
          </p:cNvPr>
          <p:cNvPicPr preferRelativeResize="0"/>
          <p:nvPr/>
        </p:nvPicPr>
        <p:blipFill rotWithShape="1">
          <a:blip r:embed="rId12">
            <a:alphaModFix/>
          </a:blip>
          <a:srcRect b="18824" l="16297" r="22296" t="17558"/>
          <a:stretch/>
        </p:blipFill>
        <p:spPr>
          <a:xfrm>
            <a:off x="236825" y="1973527"/>
            <a:ext cx="4701276" cy="33297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324" name="Shape 324"/>
        <p:cNvGrpSpPr/>
        <p:nvPr/>
      </p:nvGrpSpPr>
      <p:grpSpPr>
        <a:xfrm>
          <a:off x="0" y="0"/>
          <a:ext cx="0" cy="0"/>
          <a:chOff x="0" y="0"/>
          <a:chExt cx="0" cy="0"/>
        </a:xfrm>
      </p:grpSpPr>
      <p:sp>
        <p:nvSpPr>
          <p:cNvPr id="325" name="Google Shape;325;p36">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36">
            <a:hlinkClick action="ppaction://hlinksldjump" r:id="rId4"/>
          </p:cNvPr>
          <p:cNvSpPr txBox="1"/>
          <p:nvPr>
            <p:ph idx="1" type="body"/>
          </p:nvPr>
        </p:nvSpPr>
        <p:spPr>
          <a:xfrm>
            <a:off x="457200" y="1024650"/>
            <a:ext cx="82296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What is a baby bat called?</a:t>
            </a:r>
            <a:endParaRPr sz="4800">
              <a:solidFill>
                <a:srgbClr val="FFFFFF"/>
              </a:solidFill>
            </a:endParaRPr>
          </a:p>
        </p:txBody>
      </p:sp>
      <p:sp>
        <p:nvSpPr>
          <p:cNvPr id="327" name="Google Shape;327;p36">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Bat Basics</a:t>
            </a:r>
            <a:r>
              <a:rPr lang="en">
                <a:solidFill>
                  <a:schemeClr val="lt1"/>
                </a:solidFill>
                <a:uFill>
                  <a:noFill/>
                </a:uFill>
                <a:hlinkClick action="ppaction://hlinksldjump" r:id="rId6">
                  <a:extLst>
                    <a:ext uri="{A12FA001-AC4F-418D-AE19-62706E023703}">
                      <ahyp:hlinkClr val="tx"/>
                    </a:ext>
                  </a:extLst>
                </a:hlinkClick>
              </a:rPr>
              <a:t> </a:t>
            </a:r>
            <a:r>
              <a:rPr lang="en">
                <a:solidFill>
                  <a:srgbClr val="FFFFFF"/>
                </a:solidFill>
                <a:uFill>
                  <a:noFill/>
                </a:uFill>
                <a:hlinkClick action="ppaction://hlinksldjump" r:id="rId7">
                  <a:extLst>
                    <a:ext uri="{A12FA001-AC4F-418D-AE19-62706E023703}">
                      <ahyp:hlinkClr val="tx"/>
                    </a:ext>
                  </a:extLst>
                </a:hlinkClick>
              </a:rPr>
              <a:t>- $400 Question</a:t>
            </a:r>
            <a:endParaRPr>
              <a:solidFill>
                <a:srgbClr val="FFFFFF"/>
              </a:solidFill>
            </a:endParaRPr>
          </a:p>
        </p:txBody>
      </p:sp>
      <p:sp>
        <p:nvSpPr>
          <p:cNvPr id="328" name="Google Shape;328;p36">
            <a:hlinkClick action="ppaction://hlinkshowjump?jump=nextslide"/>
          </p:cNvPr>
          <p:cNvSpPr txBox="1"/>
          <p:nvPr/>
        </p:nvSpPr>
        <p:spPr>
          <a:xfrm>
            <a:off x="6000675" y="6005367"/>
            <a:ext cx="27600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howjump?jump=nextslide">
                  <a:extLst>
                    <a:ext uri="{A12FA001-AC4F-418D-AE19-62706E023703}">
                      <ahyp:hlinkClr val="tx"/>
                    </a:ext>
                  </a:extLst>
                </a:hlinkClick>
              </a:rPr>
              <a:t>Click to see answer</a:t>
            </a:r>
            <a:endParaRPr sz="1800">
              <a:solidFill>
                <a:srgbClr val="FFFF00"/>
              </a:solidFill>
              <a:latin typeface="Trebuchet MS"/>
              <a:ea typeface="Trebuchet MS"/>
              <a:cs typeface="Trebuchet MS"/>
              <a:sym typeface="Trebuchet MS"/>
            </a:endParaRPr>
          </a:p>
        </p:txBody>
      </p:sp>
      <p:pic>
        <p:nvPicPr>
          <p:cNvPr id="329" name="Google Shape;329;p36">
            <a:hlinkClick action="ppaction://hlinkshowjump?jump=nextslide"/>
          </p:cNvPr>
          <p:cNvPicPr preferRelativeResize="0"/>
          <p:nvPr/>
        </p:nvPicPr>
        <p:blipFill>
          <a:blip r:embed="rId8">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60" name="Shape 60"/>
        <p:cNvGrpSpPr/>
        <p:nvPr/>
      </p:nvGrpSpPr>
      <p:grpSpPr>
        <a:xfrm>
          <a:off x="0" y="0"/>
          <a:ext cx="0" cy="0"/>
          <a:chOff x="0" y="0"/>
          <a:chExt cx="0" cy="0"/>
        </a:xfrm>
      </p:grpSpPr>
      <p:sp>
        <p:nvSpPr>
          <p:cNvPr id="61" name="Google Shape;61;p10">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10">
            <a:hlinkClick action="ppaction://hlinksldjump" r:id="rId4"/>
          </p:cNvPr>
          <p:cNvSpPr txBox="1"/>
          <p:nvPr>
            <p:ph idx="1" type="body"/>
          </p:nvPr>
        </p:nvSpPr>
        <p:spPr>
          <a:xfrm>
            <a:off x="457200" y="1024650"/>
            <a:ext cx="82296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How many bats are found in Rhode Island?</a:t>
            </a:r>
            <a:endParaRPr sz="4800">
              <a:solidFill>
                <a:srgbClr val="FFFFFF"/>
              </a:solidFill>
            </a:endParaRPr>
          </a:p>
        </p:txBody>
      </p:sp>
      <p:sp>
        <p:nvSpPr>
          <p:cNvPr id="63" name="Google Shape;63;p10">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Rhody Bats</a:t>
            </a:r>
            <a:r>
              <a:rPr lang="en">
                <a:solidFill>
                  <a:srgbClr val="FFFFFF"/>
                </a:solidFill>
                <a:uFill>
                  <a:noFill/>
                </a:uFill>
                <a:hlinkClick action="ppaction://hlinksldjump" r:id="rId6">
                  <a:extLst>
                    <a:ext uri="{A12FA001-AC4F-418D-AE19-62706E023703}">
                      <ahyp:hlinkClr val="tx"/>
                    </a:ext>
                  </a:extLst>
                </a:hlinkClick>
              </a:rPr>
              <a:t> - $100 Question</a:t>
            </a:r>
            <a:endParaRPr>
              <a:solidFill>
                <a:srgbClr val="FFFFFF"/>
              </a:solidFill>
            </a:endParaRPr>
          </a:p>
        </p:txBody>
      </p:sp>
      <p:sp>
        <p:nvSpPr>
          <p:cNvPr id="64" name="Google Shape;64;p10">
            <a:hlinkClick action="ppaction://hlinkshowjump?jump=nextslide"/>
          </p:cNvPr>
          <p:cNvSpPr txBox="1"/>
          <p:nvPr/>
        </p:nvSpPr>
        <p:spPr>
          <a:xfrm>
            <a:off x="6000675" y="6005367"/>
            <a:ext cx="27600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howjump?jump=nextslide">
                  <a:extLst>
                    <a:ext uri="{A12FA001-AC4F-418D-AE19-62706E023703}">
                      <ahyp:hlinkClr val="tx"/>
                    </a:ext>
                  </a:extLst>
                </a:hlinkClick>
              </a:rPr>
              <a:t>Click to see answer</a:t>
            </a:r>
            <a:endParaRPr sz="1800">
              <a:solidFill>
                <a:srgbClr val="FFFF00"/>
              </a:solidFill>
              <a:latin typeface="Trebuchet MS"/>
              <a:ea typeface="Trebuchet MS"/>
              <a:cs typeface="Trebuchet MS"/>
              <a:sym typeface="Trebuchet MS"/>
            </a:endParaRPr>
          </a:p>
        </p:txBody>
      </p:sp>
      <p:pic>
        <p:nvPicPr>
          <p:cNvPr id="65" name="Google Shape;65;p10">
            <a:hlinkClick action="ppaction://hlinkshowjump?jump=nextslide"/>
          </p:cNvPr>
          <p:cNvPicPr preferRelativeResize="0"/>
          <p:nvPr/>
        </p:nvPicPr>
        <p:blipFill>
          <a:blip r:embed="rId7">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333" name="Shape 333"/>
        <p:cNvGrpSpPr/>
        <p:nvPr/>
      </p:nvGrpSpPr>
      <p:grpSpPr>
        <a:xfrm>
          <a:off x="0" y="0"/>
          <a:ext cx="0" cy="0"/>
          <a:chOff x="0" y="0"/>
          <a:chExt cx="0" cy="0"/>
        </a:xfrm>
      </p:grpSpPr>
      <p:sp>
        <p:nvSpPr>
          <p:cNvPr id="334" name="Google Shape;334;p37">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37">
            <a:hlinkClick action="ppaction://hlinksldjump" r:id="rId4"/>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Bat Basics</a:t>
            </a:r>
            <a:r>
              <a:rPr lang="en">
                <a:solidFill>
                  <a:schemeClr val="lt1"/>
                </a:solidFill>
                <a:uFill>
                  <a:noFill/>
                </a:uFill>
                <a:hlinkClick action="ppaction://hlinksldjump" r:id="rId5">
                  <a:extLst>
                    <a:ext uri="{A12FA001-AC4F-418D-AE19-62706E023703}">
                      <ahyp:hlinkClr val="tx"/>
                    </a:ext>
                  </a:extLst>
                </a:hlinkClick>
              </a:rPr>
              <a:t> </a:t>
            </a:r>
            <a:r>
              <a:rPr lang="en">
                <a:solidFill>
                  <a:srgbClr val="FFFFFF"/>
                </a:solidFill>
                <a:uFill>
                  <a:noFill/>
                </a:uFill>
                <a:hlinkClick action="ppaction://hlinksldjump" r:id="rId6">
                  <a:extLst>
                    <a:ext uri="{A12FA001-AC4F-418D-AE19-62706E023703}">
                      <ahyp:hlinkClr val="tx"/>
                    </a:ext>
                  </a:extLst>
                </a:hlinkClick>
              </a:rPr>
              <a:t>- $40</a:t>
            </a:r>
            <a:r>
              <a:rPr lang="en">
                <a:solidFill>
                  <a:srgbClr val="FFFFFF"/>
                </a:solidFill>
                <a:uFill>
                  <a:noFill/>
                </a:uFill>
                <a:hlinkClick action="ppaction://hlinksldjump" r:id="rId7">
                  <a:extLst>
                    <a:ext uri="{A12FA001-AC4F-418D-AE19-62706E023703}">
                      <ahyp:hlinkClr val="tx"/>
                    </a:ext>
                  </a:extLst>
                </a:hlinkClick>
              </a:rPr>
              <a:t>0 An</a:t>
            </a:r>
            <a:r>
              <a:rPr lang="en">
                <a:solidFill>
                  <a:srgbClr val="FFFFFF"/>
                </a:solidFill>
                <a:uFill>
                  <a:noFill/>
                </a:uFill>
                <a:hlinkClick action="ppaction://hlinksldjump" r:id="rId8">
                  <a:extLst>
                    <a:ext uri="{A12FA001-AC4F-418D-AE19-62706E023703}">
                      <ahyp:hlinkClr val="tx"/>
                    </a:ext>
                  </a:extLst>
                </a:hlinkClick>
              </a:rPr>
              <a:t>swer</a:t>
            </a:r>
            <a:endParaRPr>
              <a:solidFill>
                <a:srgbClr val="FFFFFF"/>
              </a:solidFill>
            </a:endParaRPr>
          </a:p>
        </p:txBody>
      </p:sp>
      <p:sp>
        <p:nvSpPr>
          <p:cNvPr id="336" name="Google Shape;336;p37">
            <a:hlinkClick action="ppaction://hlinksldjump" r:id="rId9"/>
          </p:cNvPr>
          <p:cNvSpPr txBox="1"/>
          <p:nvPr/>
        </p:nvSpPr>
        <p:spPr>
          <a:xfrm>
            <a:off x="4821475" y="6059067"/>
            <a:ext cx="38049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ldjump" r:id="rId10">
                  <a:extLst>
                    <a:ext uri="{A12FA001-AC4F-418D-AE19-62706E023703}">
                      <ahyp:hlinkCl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337" name="Google Shape;337;p37">
            <a:hlinkClick action="ppaction://hlinksldjump" r:id="rId11"/>
          </p:cNvPr>
          <p:cNvPicPr preferRelativeResize="0"/>
          <p:nvPr/>
        </p:nvPicPr>
        <p:blipFill>
          <a:blip r:embed="rId12">
            <a:alphaModFix/>
          </a:blip>
          <a:stretch>
            <a:fillRect/>
          </a:stretch>
        </p:blipFill>
        <p:spPr>
          <a:xfrm>
            <a:off x="8484100" y="6059075"/>
            <a:ext cx="609600" cy="609600"/>
          </a:xfrm>
          <a:prstGeom prst="rect">
            <a:avLst/>
          </a:prstGeom>
          <a:noFill/>
          <a:ln>
            <a:noFill/>
          </a:ln>
        </p:spPr>
      </p:pic>
      <p:sp>
        <p:nvSpPr>
          <p:cNvPr id="338" name="Google Shape;338;p37">
            <a:hlinkClick action="ppaction://hlinksldjump" r:id="rId13"/>
          </p:cNvPr>
          <p:cNvSpPr txBox="1"/>
          <p:nvPr/>
        </p:nvSpPr>
        <p:spPr>
          <a:xfrm>
            <a:off x="6034875" y="2594500"/>
            <a:ext cx="2721300" cy="1529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4000">
                <a:solidFill>
                  <a:srgbClr val="FFFFFF"/>
                </a:solidFill>
                <a:latin typeface="Trebuchet MS"/>
                <a:ea typeface="Trebuchet MS"/>
                <a:cs typeface="Trebuchet MS"/>
                <a:sym typeface="Trebuchet MS"/>
              </a:rPr>
              <a:t>A pup!</a:t>
            </a:r>
            <a:endParaRPr>
              <a:latin typeface="Trebuchet MS"/>
              <a:ea typeface="Trebuchet MS"/>
              <a:cs typeface="Trebuchet MS"/>
              <a:sym typeface="Trebuchet MS"/>
            </a:endParaRPr>
          </a:p>
        </p:txBody>
      </p:sp>
      <p:pic>
        <p:nvPicPr>
          <p:cNvPr id="339" name="Google Shape;339;p37">
            <a:hlinkClick action="ppaction://hlinksldjump" r:id="rId14"/>
          </p:cNvPr>
          <p:cNvPicPr preferRelativeResize="0"/>
          <p:nvPr/>
        </p:nvPicPr>
        <p:blipFill>
          <a:blip r:embed="rId15">
            <a:alphaModFix/>
          </a:blip>
          <a:stretch>
            <a:fillRect/>
          </a:stretch>
        </p:blipFill>
        <p:spPr>
          <a:xfrm>
            <a:off x="340150" y="1648801"/>
            <a:ext cx="5096325" cy="378612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343" name="Shape 343"/>
        <p:cNvGrpSpPr/>
        <p:nvPr/>
      </p:nvGrpSpPr>
      <p:grpSpPr>
        <a:xfrm>
          <a:off x="0" y="0"/>
          <a:ext cx="0" cy="0"/>
          <a:chOff x="0" y="0"/>
          <a:chExt cx="0" cy="0"/>
        </a:xfrm>
      </p:grpSpPr>
      <p:sp>
        <p:nvSpPr>
          <p:cNvPr id="344" name="Google Shape;344;p38">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38">
            <a:hlinkClick action="ppaction://hlinksldjump" r:id="rId4"/>
          </p:cNvPr>
          <p:cNvSpPr txBox="1"/>
          <p:nvPr>
            <p:ph idx="1" type="body"/>
          </p:nvPr>
        </p:nvSpPr>
        <p:spPr>
          <a:xfrm>
            <a:off x="457200" y="1024650"/>
            <a:ext cx="82296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4800">
                <a:solidFill>
                  <a:schemeClr val="lt1"/>
                </a:solidFill>
              </a:rPr>
              <a:t>What phrase does the word Chiroptera come from? </a:t>
            </a:r>
            <a:endParaRPr sz="4800">
              <a:solidFill>
                <a:srgbClr val="FFFFFF"/>
              </a:solidFill>
            </a:endParaRPr>
          </a:p>
        </p:txBody>
      </p:sp>
      <p:sp>
        <p:nvSpPr>
          <p:cNvPr id="346" name="Google Shape;346;p38">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Bat Basics</a:t>
            </a:r>
            <a:r>
              <a:rPr lang="en">
                <a:solidFill>
                  <a:srgbClr val="FFFFFF"/>
                </a:solidFill>
                <a:uFill>
                  <a:noFill/>
                </a:uFill>
                <a:hlinkClick action="ppaction://hlinksldjump" r:id="rId6">
                  <a:extLst>
                    <a:ext uri="{A12FA001-AC4F-418D-AE19-62706E023703}">
                      <ahyp:hlinkClr val="tx"/>
                    </a:ext>
                  </a:extLst>
                </a:hlinkClick>
              </a:rPr>
              <a:t> - $500 Question</a:t>
            </a:r>
            <a:endParaRPr>
              <a:solidFill>
                <a:srgbClr val="FFFFFF"/>
              </a:solidFill>
            </a:endParaRPr>
          </a:p>
        </p:txBody>
      </p:sp>
      <p:sp>
        <p:nvSpPr>
          <p:cNvPr id="347" name="Google Shape;347;p38">
            <a:hlinkClick action="ppaction://hlinkshowjump?jump=nextslide"/>
          </p:cNvPr>
          <p:cNvSpPr txBox="1"/>
          <p:nvPr/>
        </p:nvSpPr>
        <p:spPr>
          <a:xfrm>
            <a:off x="6000675" y="6005367"/>
            <a:ext cx="27600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howjump?jump=nextslide">
                  <a:extLst>
                    <a:ext uri="{A12FA001-AC4F-418D-AE19-62706E023703}">
                      <ahyp:hlinkClr val="tx"/>
                    </a:ext>
                  </a:extLst>
                </a:hlinkClick>
              </a:rPr>
              <a:t>Click to see answer</a:t>
            </a:r>
            <a:endParaRPr sz="1800">
              <a:solidFill>
                <a:srgbClr val="FFFF00"/>
              </a:solidFill>
              <a:latin typeface="Trebuchet MS"/>
              <a:ea typeface="Trebuchet MS"/>
              <a:cs typeface="Trebuchet MS"/>
              <a:sym typeface="Trebuchet MS"/>
            </a:endParaRPr>
          </a:p>
        </p:txBody>
      </p:sp>
      <p:pic>
        <p:nvPicPr>
          <p:cNvPr id="348" name="Google Shape;348;p38">
            <a:hlinkClick action="ppaction://hlinkshowjump?jump=nextslide"/>
          </p:cNvPr>
          <p:cNvPicPr preferRelativeResize="0"/>
          <p:nvPr/>
        </p:nvPicPr>
        <p:blipFill>
          <a:blip r:embed="rId7">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352" name="Shape 352"/>
        <p:cNvGrpSpPr/>
        <p:nvPr/>
      </p:nvGrpSpPr>
      <p:grpSpPr>
        <a:xfrm>
          <a:off x="0" y="0"/>
          <a:ext cx="0" cy="0"/>
          <a:chOff x="0" y="0"/>
          <a:chExt cx="0" cy="0"/>
        </a:xfrm>
      </p:grpSpPr>
      <p:sp>
        <p:nvSpPr>
          <p:cNvPr id="353" name="Google Shape;353;p39">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39">
            <a:hlinkClick action="ppaction://hlinksldjump" r:id="rId4"/>
          </p:cNvPr>
          <p:cNvSpPr txBox="1"/>
          <p:nvPr>
            <p:ph idx="1" type="body"/>
          </p:nvPr>
        </p:nvSpPr>
        <p:spPr>
          <a:xfrm>
            <a:off x="5343750" y="1780325"/>
            <a:ext cx="3441900" cy="3353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Hand-wing</a:t>
            </a:r>
            <a:endParaRPr sz="4800">
              <a:solidFill>
                <a:srgbClr val="FFFFFF"/>
              </a:solidFill>
            </a:endParaRPr>
          </a:p>
        </p:txBody>
      </p:sp>
      <p:sp>
        <p:nvSpPr>
          <p:cNvPr id="355" name="Google Shape;355;p39">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Bat Basics</a:t>
            </a:r>
            <a:r>
              <a:rPr lang="en">
                <a:solidFill>
                  <a:schemeClr val="lt1"/>
                </a:solidFill>
                <a:uFill>
                  <a:noFill/>
                </a:uFill>
                <a:hlinkClick action="ppaction://hlinksldjump" r:id="rId6">
                  <a:extLst>
                    <a:ext uri="{A12FA001-AC4F-418D-AE19-62706E023703}">
                      <ahyp:hlinkClr val="tx"/>
                    </a:ext>
                  </a:extLst>
                </a:hlinkClick>
              </a:rPr>
              <a:t> </a:t>
            </a:r>
            <a:r>
              <a:rPr lang="en">
                <a:solidFill>
                  <a:srgbClr val="FFFFFF"/>
                </a:solidFill>
                <a:uFill>
                  <a:noFill/>
                </a:uFill>
                <a:hlinkClick action="ppaction://hlinksldjump" r:id="rId7">
                  <a:extLst>
                    <a:ext uri="{A12FA001-AC4F-418D-AE19-62706E023703}">
                      <ahyp:hlinkClr val="tx"/>
                    </a:ext>
                  </a:extLst>
                </a:hlinkClick>
              </a:rPr>
              <a:t>- $500 Answer</a:t>
            </a:r>
            <a:endParaRPr>
              <a:solidFill>
                <a:srgbClr val="FFFFFF"/>
              </a:solidFill>
            </a:endParaRPr>
          </a:p>
        </p:txBody>
      </p:sp>
      <p:sp>
        <p:nvSpPr>
          <p:cNvPr id="356" name="Google Shape;356;p39">
            <a:hlinkClick action="ppaction://hlinksldjump" r:id="rId8"/>
          </p:cNvPr>
          <p:cNvSpPr txBox="1"/>
          <p:nvPr/>
        </p:nvSpPr>
        <p:spPr>
          <a:xfrm>
            <a:off x="4821475" y="6059067"/>
            <a:ext cx="38049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ldjump" r:id="rId9">
                  <a:extLst>
                    <a:ext uri="{A12FA001-AC4F-418D-AE19-62706E023703}">
                      <ahyp:hlinkCl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357" name="Google Shape;357;p39">
            <a:hlinkClick action="ppaction://hlinksldjump" r:id="rId10"/>
          </p:cNvPr>
          <p:cNvPicPr preferRelativeResize="0"/>
          <p:nvPr/>
        </p:nvPicPr>
        <p:blipFill>
          <a:blip r:embed="rId11">
            <a:alphaModFix/>
          </a:blip>
          <a:stretch>
            <a:fillRect/>
          </a:stretch>
        </p:blipFill>
        <p:spPr>
          <a:xfrm>
            <a:off x="8484100" y="6059075"/>
            <a:ext cx="609600" cy="609600"/>
          </a:xfrm>
          <a:prstGeom prst="rect">
            <a:avLst/>
          </a:prstGeom>
          <a:noFill/>
          <a:ln>
            <a:noFill/>
          </a:ln>
        </p:spPr>
      </p:pic>
      <p:grpSp>
        <p:nvGrpSpPr>
          <p:cNvPr id="358" name="Google Shape;358;p39"/>
          <p:cNvGrpSpPr/>
          <p:nvPr/>
        </p:nvGrpSpPr>
        <p:grpSpPr>
          <a:xfrm>
            <a:off x="1185350" y="1780329"/>
            <a:ext cx="3956732" cy="4391801"/>
            <a:chOff x="120975" y="1780329"/>
            <a:chExt cx="3956732" cy="4391801"/>
          </a:xfrm>
        </p:grpSpPr>
        <p:pic>
          <p:nvPicPr>
            <p:cNvPr id="359" name="Google Shape;359;p39"/>
            <p:cNvPicPr preferRelativeResize="0"/>
            <p:nvPr/>
          </p:nvPicPr>
          <p:blipFill rotWithShape="1">
            <a:blip r:embed="rId12">
              <a:alphaModFix/>
            </a:blip>
            <a:srcRect b="67201" l="0" r="0" t="0"/>
            <a:stretch/>
          </p:blipFill>
          <p:spPr>
            <a:xfrm>
              <a:off x="120975" y="1780329"/>
              <a:ext cx="3956732" cy="1877876"/>
            </a:xfrm>
            <a:prstGeom prst="rect">
              <a:avLst/>
            </a:prstGeom>
            <a:noFill/>
            <a:ln>
              <a:noFill/>
            </a:ln>
          </p:spPr>
        </p:pic>
        <p:pic>
          <p:nvPicPr>
            <p:cNvPr id="360" name="Google Shape;360;p39"/>
            <p:cNvPicPr preferRelativeResize="0"/>
            <p:nvPr/>
          </p:nvPicPr>
          <p:blipFill rotWithShape="1">
            <a:blip r:embed="rId12">
              <a:alphaModFix/>
            </a:blip>
            <a:srcRect b="0" l="0" r="0" t="56092"/>
            <a:stretch/>
          </p:blipFill>
          <p:spPr>
            <a:xfrm>
              <a:off x="120975" y="3658200"/>
              <a:ext cx="3956725" cy="2513929"/>
            </a:xfrm>
            <a:prstGeom prst="rect">
              <a:avLst/>
            </a:prstGeom>
            <a:noFill/>
            <a:ln>
              <a:noFill/>
            </a:ln>
          </p:spPr>
        </p:pic>
      </p:gr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364" name="Shape 364"/>
        <p:cNvGrpSpPr/>
        <p:nvPr/>
      </p:nvGrpSpPr>
      <p:grpSpPr>
        <a:xfrm>
          <a:off x="0" y="0"/>
          <a:ext cx="0" cy="0"/>
          <a:chOff x="0" y="0"/>
          <a:chExt cx="0" cy="0"/>
        </a:xfrm>
      </p:grpSpPr>
      <p:sp>
        <p:nvSpPr>
          <p:cNvPr id="365" name="Google Shape;365;p40">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40">
            <a:hlinkClick action="ppaction://hlinksldjump" r:id="rId4"/>
          </p:cNvPr>
          <p:cNvSpPr txBox="1"/>
          <p:nvPr>
            <p:ph idx="1" type="body"/>
          </p:nvPr>
        </p:nvSpPr>
        <p:spPr>
          <a:xfrm>
            <a:off x="457200" y="1024650"/>
            <a:ext cx="82296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What is the name of the disease that is threatening bats in the United States?</a:t>
            </a:r>
            <a:endParaRPr sz="4800">
              <a:solidFill>
                <a:srgbClr val="FFFFFF"/>
              </a:solidFill>
            </a:endParaRPr>
          </a:p>
        </p:txBody>
      </p:sp>
      <p:sp>
        <p:nvSpPr>
          <p:cNvPr id="367" name="Google Shape;367;p40">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Bat Threats</a:t>
            </a:r>
            <a:r>
              <a:rPr lang="en">
                <a:solidFill>
                  <a:srgbClr val="FFFFFF"/>
                </a:solidFill>
                <a:uFill>
                  <a:noFill/>
                </a:uFill>
                <a:hlinkClick action="ppaction://hlinksldjump" r:id="rId6">
                  <a:extLst>
                    <a:ext uri="{A12FA001-AC4F-418D-AE19-62706E023703}">
                      <ahyp:hlinkClr val="tx"/>
                    </a:ext>
                  </a:extLst>
                </a:hlinkClick>
              </a:rPr>
              <a:t>- $100 Question</a:t>
            </a:r>
            <a:endParaRPr>
              <a:solidFill>
                <a:srgbClr val="FFFFFF"/>
              </a:solidFill>
            </a:endParaRPr>
          </a:p>
        </p:txBody>
      </p:sp>
      <p:sp>
        <p:nvSpPr>
          <p:cNvPr id="368" name="Google Shape;368;p40">
            <a:hlinkClick action="ppaction://hlinkshowjump?jump=nextslide"/>
          </p:cNvPr>
          <p:cNvSpPr txBox="1"/>
          <p:nvPr/>
        </p:nvSpPr>
        <p:spPr>
          <a:xfrm>
            <a:off x="6000675" y="6005367"/>
            <a:ext cx="27600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howjump?jump=nextslide">
                  <a:extLst>
                    <a:ext uri="{A12FA001-AC4F-418D-AE19-62706E023703}">
                      <ahyp:hlinkClr val="tx"/>
                    </a:ext>
                  </a:extLst>
                </a:hlinkClick>
              </a:rPr>
              <a:t>Click to see answer</a:t>
            </a:r>
            <a:endParaRPr sz="1800">
              <a:solidFill>
                <a:srgbClr val="FFFF00"/>
              </a:solidFill>
              <a:latin typeface="Trebuchet MS"/>
              <a:ea typeface="Trebuchet MS"/>
              <a:cs typeface="Trebuchet MS"/>
              <a:sym typeface="Trebuchet MS"/>
            </a:endParaRPr>
          </a:p>
        </p:txBody>
      </p:sp>
      <p:pic>
        <p:nvPicPr>
          <p:cNvPr id="369" name="Google Shape;369;p40">
            <a:hlinkClick action="ppaction://hlinkshowjump?jump=nextslide"/>
          </p:cNvPr>
          <p:cNvPicPr preferRelativeResize="0"/>
          <p:nvPr/>
        </p:nvPicPr>
        <p:blipFill>
          <a:blip r:embed="rId7">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373" name="Shape 373"/>
        <p:cNvGrpSpPr/>
        <p:nvPr/>
      </p:nvGrpSpPr>
      <p:grpSpPr>
        <a:xfrm>
          <a:off x="0" y="0"/>
          <a:ext cx="0" cy="0"/>
          <a:chOff x="0" y="0"/>
          <a:chExt cx="0" cy="0"/>
        </a:xfrm>
      </p:grpSpPr>
      <p:sp>
        <p:nvSpPr>
          <p:cNvPr id="374" name="Google Shape;374;p41">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41">
            <a:hlinkClick action="ppaction://hlinksldjump" r:id="rId4"/>
          </p:cNvPr>
          <p:cNvSpPr txBox="1"/>
          <p:nvPr>
            <p:ph idx="1" type="body"/>
          </p:nvPr>
        </p:nvSpPr>
        <p:spPr>
          <a:xfrm>
            <a:off x="5288900" y="1024650"/>
            <a:ext cx="3397800" cy="4834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White-nose Syndrome</a:t>
            </a:r>
            <a:endParaRPr sz="4800">
              <a:solidFill>
                <a:srgbClr val="FFFFFF"/>
              </a:solidFill>
            </a:endParaRPr>
          </a:p>
        </p:txBody>
      </p:sp>
      <p:sp>
        <p:nvSpPr>
          <p:cNvPr id="376" name="Google Shape;376;p41">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Bat Threats</a:t>
            </a:r>
            <a:r>
              <a:rPr lang="en">
                <a:solidFill>
                  <a:srgbClr val="FFFFFF"/>
                </a:solidFill>
                <a:uFill>
                  <a:noFill/>
                </a:uFill>
                <a:hlinkClick action="ppaction://hlinksldjump" r:id="rId6">
                  <a:extLst>
                    <a:ext uri="{A12FA001-AC4F-418D-AE19-62706E023703}">
                      <ahyp:hlinkClr val="tx"/>
                    </a:ext>
                  </a:extLst>
                </a:hlinkClick>
              </a:rPr>
              <a:t> - $100 Answer</a:t>
            </a:r>
            <a:endParaRPr>
              <a:solidFill>
                <a:srgbClr val="FFFFFF"/>
              </a:solidFill>
            </a:endParaRPr>
          </a:p>
        </p:txBody>
      </p:sp>
      <p:sp>
        <p:nvSpPr>
          <p:cNvPr id="377" name="Google Shape;377;p41">
            <a:hlinkClick action="ppaction://hlinksldjump" r:id="rId7"/>
          </p:cNvPr>
          <p:cNvSpPr txBox="1"/>
          <p:nvPr/>
        </p:nvSpPr>
        <p:spPr>
          <a:xfrm>
            <a:off x="4821475" y="6059067"/>
            <a:ext cx="38049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ldjump" r:id="rId8">
                  <a:extLst>
                    <a:ext uri="{A12FA001-AC4F-418D-AE19-62706E023703}">
                      <ahyp:hlinkCl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378" name="Google Shape;378;p41">
            <a:hlinkClick action="ppaction://hlinksldjump" r:id="rId9"/>
          </p:cNvPr>
          <p:cNvPicPr preferRelativeResize="0"/>
          <p:nvPr/>
        </p:nvPicPr>
        <p:blipFill>
          <a:blip r:embed="rId10">
            <a:alphaModFix/>
          </a:blip>
          <a:stretch>
            <a:fillRect/>
          </a:stretch>
        </p:blipFill>
        <p:spPr>
          <a:xfrm>
            <a:off x="8484100" y="6059075"/>
            <a:ext cx="609600" cy="609600"/>
          </a:xfrm>
          <a:prstGeom prst="rect">
            <a:avLst/>
          </a:prstGeom>
          <a:noFill/>
          <a:ln>
            <a:noFill/>
          </a:ln>
        </p:spPr>
      </p:pic>
      <p:pic>
        <p:nvPicPr>
          <p:cNvPr id="379" name="Google Shape;379;p41"/>
          <p:cNvPicPr preferRelativeResize="0"/>
          <p:nvPr/>
        </p:nvPicPr>
        <p:blipFill>
          <a:blip r:embed="rId11">
            <a:alphaModFix/>
          </a:blip>
          <a:stretch>
            <a:fillRect/>
          </a:stretch>
        </p:blipFill>
        <p:spPr>
          <a:xfrm>
            <a:off x="457200" y="1865638"/>
            <a:ext cx="4762500" cy="35718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383" name="Shape 383"/>
        <p:cNvGrpSpPr/>
        <p:nvPr/>
      </p:nvGrpSpPr>
      <p:grpSpPr>
        <a:xfrm>
          <a:off x="0" y="0"/>
          <a:ext cx="0" cy="0"/>
          <a:chOff x="0" y="0"/>
          <a:chExt cx="0" cy="0"/>
        </a:xfrm>
      </p:grpSpPr>
      <p:sp>
        <p:nvSpPr>
          <p:cNvPr id="384" name="Google Shape;384;p42">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42">
            <a:hlinkClick action="ppaction://hlinksldjump" r:id="rId4"/>
          </p:cNvPr>
          <p:cNvSpPr txBox="1"/>
          <p:nvPr>
            <p:ph idx="1" type="body"/>
          </p:nvPr>
        </p:nvSpPr>
        <p:spPr>
          <a:xfrm>
            <a:off x="457200" y="1024650"/>
            <a:ext cx="82296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How do scientists believe White-nose Syndrome is spread?</a:t>
            </a:r>
            <a:endParaRPr sz="4800">
              <a:solidFill>
                <a:srgbClr val="FFFFFF"/>
              </a:solidFill>
            </a:endParaRPr>
          </a:p>
        </p:txBody>
      </p:sp>
      <p:sp>
        <p:nvSpPr>
          <p:cNvPr id="386" name="Google Shape;386;p42">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Bat Threats</a:t>
            </a:r>
            <a:r>
              <a:rPr lang="en">
                <a:solidFill>
                  <a:srgbClr val="FFFFFF"/>
                </a:solidFill>
                <a:uFill>
                  <a:noFill/>
                </a:uFill>
                <a:hlinkClick action="ppaction://hlinksldjump" r:id="rId6">
                  <a:extLst>
                    <a:ext uri="{A12FA001-AC4F-418D-AE19-62706E023703}">
                      <ahyp:hlinkClr val="tx"/>
                    </a:ext>
                  </a:extLst>
                </a:hlinkClick>
              </a:rPr>
              <a:t> - $200 Question</a:t>
            </a:r>
            <a:endParaRPr>
              <a:solidFill>
                <a:srgbClr val="FFFFFF"/>
              </a:solidFill>
            </a:endParaRPr>
          </a:p>
        </p:txBody>
      </p:sp>
      <p:sp>
        <p:nvSpPr>
          <p:cNvPr id="387" name="Google Shape;387;p42">
            <a:hlinkClick action="ppaction://hlinkshowjump?jump=nextslide"/>
          </p:cNvPr>
          <p:cNvSpPr txBox="1"/>
          <p:nvPr/>
        </p:nvSpPr>
        <p:spPr>
          <a:xfrm>
            <a:off x="6000675" y="6005367"/>
            <a:ext cx="27600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howjump?jump=nextslide">
                  <a:extLst>
                    <a:ext uri="{A12FA001-AC4F-418D-AE19-62706E023703}">
                      <ahyp:hlinkClr val="tx"/>
                    </a:ext>
                  </a:extLst>
                </a:hlinkClick>
              </a:rPr>
              <a:t>Click to see answer</a:t>
            </a:r>
            <a:endParaRPr sz="1800">
              <a:solidFill>
                <a:srgbClr val="FFFF00"/>
              </a:solidFill>
              <a:latin typeface="Trebuchet MS"/>
              <a:ea typeface="Trebuchet MS"/>
              <a:cs typeface="Trebuchet MS"/>
              <a:sym typeface="Trebuchet MS"/>
            </a:endParaRPr>
          </a:p>
        </p:txBody>
      </p:sp>
      <p:pic>
        <p:nvPicPr>
          <p:cNvPr id="388" name="Google Shape;388;p42">
            <a:hlinkClick action="ppaction://hlinkshowjump?jump=nextslide"/>
          </p:cNvPr>
          <p:cNvPicPr preferRelativeResize="0"/>
          <p:nvPr/>
        </p:nvPicPr>
        <p:blipFill>
          <a:blip r:embed="rId7">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392" name="Shape 392"/>
        <p:cNvGrpSpPr/>
        <p:nvPr/>
      </p:nvGrpSpPr>
      <p:grpSpPr>
        <a:xfrm>
          <a:off x="0" y="0"/>
          <a:ext cx="0" cy="0"/>
          <a:chOff x="0" y="0"/>
          <a:chExt cx="0" cy="0"/>
        </a:xfrm>
      </p:grpSpPr>
      <p:sp>
        <p:nvSpPr>
          <p:cNvPr id="393" name="Google Shape;393;p43">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43">
            <a:hlinkClick action="ppaction://hlinksldjump" r:id="rId4"/>
          </p:cNvPr>
          <p:cNvSpPr txBox="1"/>
          <p:nvPr>
            <p:ph idx="1" type="body"/>
          </p:nvPr>
        </p:nvSpPr>
        <p:spPr>
          <a:xfrm>
            <a:off x="457200" y="2312425"/>
            <a:ext cx="8229600" cy="1717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sz="4800">
              <a:solidFill>
                <a:srgbClr val="FFFFFF"/>
              </a:solidFill>
            </a:endParaRPr>
          </a:p>
          <a:p>
            <a:pPr indent="0" lvl="0" marL="0" rtl="0" algn="ctr">
              <a:spcBef>
                <a:spcPts val="0"/>
              </a:spcBef>
              <a:spcAft>
                <a:spcPts val="0"/>
              </a:spcAft>
              <a:buNone/>
            </a:pPr>
            <a:r>
              <a:rPr lang="en" sz="4800">
                <a:solidFill>
                  <a:srgbClr val="FFFFFF"/>
                </a:solidFill>
              </a:rPr>
              <a:t>On boots and equipment brought from one cave to another by humans.</a:t>
            </a:r>
            <a:endParaRPr sz="4800">
              <a:solidFill>
                <a:srgbClr val="FFFFFF"/>
              </a:solidFill>
            </a:endParaRPr>
          </a:p>
          <a:p>
            <a:pPr indent="0" lvl="0" marL="0" rtl="0" algn="ctr">
              <a:spcBef>
                <a:spcPts val="0"/>
              </a:spcBef>
              <a:spcAft>
                <a:spcPts val="0"/>
              </a:spcAft>
              <a:buNone/>
            </a:pPr>
            <a:r>
              <a:t/>
            </a:r>
            <a:endParaRPr sz="4800">
              <a:solidFill>
                <a:srgbClr val="FFFFFF"/>
              </a:solidFill>
            </a:endParaRPr>
          </a:p>
          <a:p>
            <a:pPr indent="0" lvl="0" marL="0" rtl="0" algn="ctr">
              <a:spcBef>
                <a:spcPts val="0"/>
              </a:spcBef>
              <a:spcAft>
                <a:spcPts val="0"/>
              </a:spcAft>
              <a:buNone/>
            </a:pPr>
            <a:r>
              <a:rPr lang="en" sz="4800">
                <a:solidFill>
                  <a:srgbClr val="FFFFFF"/>
                </a:solidFill>
              </a:rPr>
              <a:t>From one bat to another while in their hibernacula.</a:t>
            </a:r>
            <a:endParaRPr sz="4800">
              <a:solidFill>
                <a:srgbClr val="FFFFFF"/>
              </a:solidFill>
            </a:endParaRPr>
          </a:p>
        </p:txBody>
      </p:sp>
      <p:sp>
        <p:nvSpPr>
          <p:cNvPr id="395" name="Google Shape;395;p43">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rgbClr val="FFFFFF"/>
                </a:solidFill>
              </a:rPr>
              <a:t>Bat Threats</a:t>
            </a:r>
            <a:r>
              <a:rPr lang="en">
                <a:solidFill>
                  <a:srgbClr val="FFFFFF"/>
                </a:solidFill>
                <a:uFill>
                  <a:noFill/>
                </a:uFill>
                <a:hlinkClick action="ppaction://hlinksldjump" r:id="rId6">
                  <a:extLst>
                    <a:ext uri="{A12FA001-AC4F-418D-AE19-62706E023703}">
                      <ahyp:hlinkClr val="tx"/>
                    </a:ext>
                  </a:extLst>
                </a:hlinkClick>
              </a:rPr>
              <a:t> - $200 Answer</a:t>
            </a:r>
            <a:endParaRPr>
              <a:solidFill>
                <a:srgbClr val="FFFFFF"/>
              </a:solidFill>
            </a:endParaRPr>
          </a:p>
        </p:txBody>
      </p:sp>
      <p:sp>
        <p:nvSpPr>
          <p:cNvPr id="396" name="Google Shape;396;p43">
            <a:hlinkClick action="ppaction://hlinksldjump" r:id="rId7"/>
          </p:cNvPr>
          <p:cNvSpPr txBox="1"/>
          <p:nvPr/>
        </p:nvSpPr>
        <p:spPr>
          <a:xfrm>
            <a:off x="4821475" y="6059067"/>
            <a:ext cx="38049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ldjump" r:id="rId8">
                  <a:extLst>
                    <a:ext uri="{A12FA001-AC4F-418D-AE19-62706E023703}">
                      <ahyp:hlinkCl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397" name="Google Shape;397;p43">
            <a:hlinkClick action="ppaction://hlinksldjump" r:id="rId9"/>
          </p:cNvPr>
          <p:cNvPicPr preferRelativeResize="0"/>
          <p:nvPr/>
        </p:nvPicPr>
        <p:blipFill>
          <a:blip r:embed="rId10">
            <a:alphaModFix/>
          </a:blip>
          <a:stretch>
            <a:fillRect/>
          </a:stretch>
        </p:blipFill>
        <p:spPr>
          <a:xfrm>
            <a:off x="8484100" y="6059075"/>
            <a:ext cx="609600" cy="6096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401" name="Shape 401"/>
        <p:cNvGrpSpPr/>
        <p:nvPr/>
      </p:nvGrpSpPr>
      <p:grpSpPr>
        <a:xfrm>
          <a:off x="0" y="0"/>
          <a:ext cx="0" cy="0"/>
          <a:chOff x="0" y="0"/>
          <a:chExt cx="0" cy="0"/>
        </a:xfrm>
      </p:grpSpPr>
      <p:sp>
        <p:nvSpPr>
          <p:cNvPr id="402" name="Google Shape;402;p44">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44">
            <a:hlinkClick action="ppaction://hlinksldjump" r:id="rId4"/>
          </p:cNvPr>
          <p:cNvSpPr txBox="1"/>
          <p:nvPr>
            <p:ph idx="1" type="body"/>
          </p:nvPr>
        </p:nvSpPr>
        <p:spPr>
          <a:xfrm>
            <a:off x="457200" y="1024650"/>
            <a:ext cx="82296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Name one threat to bats besides WNS.</a:t>
            </a:r>
            <a:endParaRPr sz="4800">
              <a:solidFill>
                <a:srgbClr val="FFFFFF"/>
              </a:solidFill>
            </a:endParaRPr>
          </a:p>
        </p:txBody>
      </p:sp>
      <p:sp>
        <p:nvSpPr>
          <p:cNvPr id="404" name="Google Shape;404;p44">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rgbClr val="FFFFFF"/>
                </a:solidFill>
              </a:rPr>
              <a:t>Bat Threats</a:t>
            </a:r>
            <a:r>
              <a:rPr lang="en">
                <a:solidFill>
                  <a:srgbClr val="FFFFFF"/>
                </a:solidFill>
                <a:uFill>
                  <a:noFill/>
                </a:uFill>
                <a:hlinkClick action="ppaction://hlinksldjump" r:id="rId6">
                  <a:extLst>
                    <a:ext uri="{A12FA001-AC4F-418D-AE19-62706E023703}">
                      <ahyp:hlinkClr val="tx"/>
                    </a:ext>
                  </a:extLst>
                </a:hlinkClick>
              </a:rPr>
              <a:t>- $300 Question</a:t>
            </a:r>
            <a:endParaRPr>
              <a:solidFill>
                <a:srgbClr val="FFFFFF"/>
              </a:solidFill>
            </a:endParaRPr>
          </a:p>
        </p:txBody>
      </p:sp>
      <p:sp>
        <p:nvSpPr>
          <p:cNvPr id="405" name="Google Shape;405;p44">
            <a:hlinkClick action="ppaction://hlinkshowjump?jump=nextslide"/>
          </p:cNvPr>
          <p:cNvSpPr txBox="1"/>
          <p:nvPr/>
        </p:nvSpPr>
        <p:spPr>
          <a:xfrm>
            <a:off x="6000675" y="6005367"/>
            <a:ext cx="27600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howjump?jump=nextslide">
                  <a:extLst>
                    <a:ext uri="{A12FA001-AC4F-418D-AE19-62706E023703}">
                      <ahyp:hlinkClr val="tx"/>
                    </a:ext>
                  </a:extLst>
                </a:hlinkClick>
              </a:rPr>
              <a:t>Click to see answer</a:t>
            </a:r>
            <a:endParaRPr sz="1800">
              <a:solidFill>
                <a:srgbClr val="FFFF00"/>
              </a:solidFill>
              <a:latin typeface="Trebuchet MS"/>
              <a:ea typeface="Trebuchet MS"/>
              <a:cs typeface="Trebuchet MS"/>
              <a:sym typeface="Trebuchet MS"/>
            </a:endParaRPr>
          </a:p>
        </p:txBody>
      </p:sp>
      <p:pic>
        <p:nvPicPr>
          <p:cNvPr id="406" name="Google Shape;406;p44">
            <a:hlinkClick action="ppaction://hlinkshowjump?jump=nextslide"/>
          </p:cNvPr>
          <p:cNvPicPr preferRelativeResize="0"/>
          <p:nvPr/>
        </p:nvPicPr>
        <p:blipFill>
          <a:blip r:embed="rId7">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410" name="Shape 410"/>
        <p:cNvGrpSpPr/>
        <p:nvPr/>
      </p:nvGrpSpPr>
      <p:grpSpPr>
        <a:xfrm>
          <a:off x="0" y="0"/>
          <a:ext cx="0" cy="0"/>
          <a:chOff x="0" y="0"/>
          <a:chExt cx="0" cy="0"/>
        </a:xfrm>
      </p:grpSpPr>
      <p:sp>
        <p:nvSpPr>
          <p:cNvPr id="411" name="Google Shape;411;p45">
            <a:hlinkClick action="ppaction://hlinksldjump" r:id="rId3"/>
          </p:cNvPr>
          <p:cNvSpPr/>
          <p:nvPr/>
        </p:nvSpPr>
        <p:spPr>
          <a:xfrm>
            <a:off x="0" y="8"/>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45">
            <a:hlinkClick action="ppaction://hlinksldjump" r:id="rId4"/>
          </p:cNvPr>
          <p:cNvSpPr txBox="1"/>
          <p:nvPr>
            <p:ph idx="1" type="body"/>
          </p:nvPr>
        </p:nvSpPr>
        <p:spPr>
          <a:xfrm>
            <a:off x="4877100" y="1645900"/>
            <a:ext cx="4266900" cy="4113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Wind turbines</a:t>
            </a:r>
            <a:endParaRPr sz="4800">
              <a:solidFill>
                <a:srgbClr val="FFFFFF"/>
              </a:solidFill>
            </a:endParaRPr>
          </a:p>
          <a:p>
            <a:pPr indent="0" lvl="0" marL="0" rtl="0" algn="ctr">
              <a:spcBef>
                <a:spcPts val="0"/>
              </a:spcBef>
              <a:spcAft>
                <a:spcPts val="0"/>
              </a:spcAft>
              <a:buNone/>
            </a:pPr>
            <a:r>
              <a:rPr lang="en" sz="4800">
                <a:solidFill>
                  <a:srgbClr val="FFFFFF"/>
                </a:solidFill>
              </a:rPr>
              <a:t>Pesticides</a:t>
            </a:r>
            <a:endParaRPr sz="4800">
              <a:solidFill>
                <a:srgbClr val="FFFFFF"/>
              </a:solidFill>
            </a:endParaRPr>
          </a:p>
        </p:txBody>
      </p:sp>
      <p:sp>
        <p:nvSpPr>
          <p:cNvPr id="413" name="Google Shape;413;p45">
            <a:hlinkClick action="ppaction://hlinksldjump" r:id="rId5"/>
          </p:cNvPr>
          <p:cNvSpPr txBox="1"/>
          <p:nvPr>
            <p:ph type="title"/>
          </p:nvPr>
        </p:nvSpPr>
        <p:spPr>
          <a:xfrm>
            <a:off x="457200" y="263670"/>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rgbClr val="FFFFFF"/>
                </a:solidFill>
              </a:rPr>
              <a:t>Bat Threats</a:t>
            </a:r>
            <a:r>
              <a:rPr lang="en">
                <a:solidFill>
                  <a:srgbClr val="FFFFFF"/>
                </a:solidFill>
                <a:uFill>
                  <a:noFill/>
                </a:uFill>
                <a:hlinkClick action="ppaction://hlinksldjump" r:id="rId6">
                  <a:extLst>
                    <a:ext uri="{A12FA001-AC4F-418D-AE19-62706E023703}">
                      <ahyp:hlinkClr val="tx"/>
                    </a:ext>
                  </a:extLst>
                </a:hlinkClick>
              </a:rPr>
              <a:t> - $300 Answer</a:t>
            </a:r>
            <a:endParaRPr>
              <a:solidFill>
                <a:srgbClr val="FFFFFF"/>
              </a:solidFill>
            </a:endParaRPr>
          </a:p>
        </p:txBody>
      </p:sp>
      <p:sp>
        <p:nvSpPr>
          <p:cNvPr id="414" name="Google Shape;414;p45">
            <a:hlinkClick action="ppaction://hlinksldjump" r:id="rId7"/>
          </p:cNvPr>
          <p:cNvSpPr txBox="1"/>
          <p:nvPr/>
        </p:nvSpPr>
        <p:spPr>
          <a:xfrm>
            <a:off x="4821475" y="6059067"/>
            <a:ext cx="38049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ldjump" r:id="rId8">
                  <a:extLst>
                    <a:ext uri="{A12FA001-AC4F-418D-AE19-62706E023703}">
                      <ahyp:hlinkCl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415" name="Google Shape;415;p45">
            <a:hlinkClick action="ppaction://hlinksldjump" r:id="rId9"/>
          </p:cNvPr>
          <p:cNvPicPr preferRelativeResize="0"/>
          <p:nvPr/>
        </p:nvPicPr>
        <p:blipFill>
          <a:blip r:embed="rId10">
            <a:alphaModFix/>
          </a:blip>
          <a:stretch>
            <a:fillRect/>
          </a:stretch>
        </p:blipFill>
        <p:spPr>
          <a:xfrm>
            <a:off x="8484100" y="6059075"/>
            <a:ext cx="609600" cy="609600"/>
          </a:xfrm>
          <a:prstGeom prst="rect">
            <a:avLst/>
          </a:prstGeom>
          <a:noFill/>
          <a:ln>
            <a:noFill/>
          </a:ln>
        </p:spPr>
      </p:pic>
      <p:pic>
        <p:nvPicPr>
          <p:cNvPr id="416" name="Google Shape;416;p45">
            <a:hlinkClick action="ppaction://hlinksldjump" r:id="rId11"/>
          </p:cNvPr>
          <p:cNvPicPr preferRelativeResize="0"/>
          <p:nvPr/>
        </p:nvPicPr>
        <p:blipFill>
          <a:blip r:embed="rId12">
            <a:alphaModFix/>
          </a:blip>
          <a:stretch>
            <a:fillRect/>
          </a:stretch>
        </p:blipFill>
        <p:spPr>
          <a:xfrm>
            <a:off x="346225" y="2457894"/>
            <a:ext cx="4530875" cy="30220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420" name="Shape 420"/>
        <p:cNvGrpSpPr/>
        <p:nvPr/>
      </p:nvGrpSpPr>
      <p:grpSpPr>
        <a:xfrm>
          <a:off x="0" y="0"/>
          <a:ext cx="0" cy="0"/>
          <a:chOff x="0" y="0"/>
          <a:chExt cx="0" cy="0"/>
        </a:xfrm>
      </p:grpSpPr>
      <p:sp>
        <p:nvSpPr>
          <p:cNvPr id="421" name="Google Shape;421;p46">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46">
            <a:hlinkClick action="ppaction://hlinksldjump" r:id="rId4"/>
          </p:cNvPr>
          <p:cNvSpPr txBox="1"/>
          <p:nvPr>
            <p:ph idx="1" type="body"/>
          </p:nvPr>
        </p:nvSpPr>
        <p:spPr>
          <a:xfrm>
            <a:off x="457200" y="1024650"/>
            <a:ext cx="82296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What are some natural predators of bats?</a:t>
            </a:r>
            <a:endParaRPr sz="4800">
              <a:solidFill>
                <a:srgbClr val="FFFFFF"/>
              </a:solidFill>
            </a:endParaRPr>
          </a:p>
        </p:txBody>
      </p:sp>
      <p:sp>
        <p:nvSpPr>
          <p:cNvPr id="423" name="Google Shape;423;p46">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rgbClr val="FFFFFF"/>
                </a:solidFill>
              </a:rPr>
              <a:t>Bat Threats</a:t>
            </a:r>
            <a:r>
              <a:rPr lang="en">
                <a:solidFill>
                  <a:srgbClr val="FFFFFF"/>
                </a:solidFill>
                <a:uFill>
                  <a:noFill/>
                </a:uFill>
                <a:hlinkClick action="ppaction://hlinksldjump" r:id="rId6">
                  <a:extLst>
                    <a:ext uri="{A12FA001-AC4F-418D-AE19-62706E023703}">
                      <ahyp:hlinkClr val="tx"/>
                    </a:ext>
                  </a:extLst>
                </a:hlinkClick>
              </a:rPr>
              <a:t>- $400 Question</a:t>
            </a:r>
            <a:endParaRPr>
              <a:solidFill>
                <a:srgbClr val="FFFFFF"/>
              </a:solidFill>
            </a:endParaRPr>
          </a:p>
        </p:txBody>
      </p:sp>
      <p:sp>
        <p:nvSpPr>
          <p:cNvPr id="424" name="Google Shape;424;p46">
            <a:hlinkClick action="ppaction://hlinkshowjump?jump=nextslide"/>
          </p:cNvPr>
          <p:cNvSpPr txBox="1"/>
          <p:nvPr/>
        </p:nvSpPr>
        <p:spPr>
          <a:xfrm>
            <a:off x="6000675" y="6005367"/>
            <a:ext cx="27600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howjump?jump=nextslide">
                  <a:extLst>
                    <a:ext uri="{A12FA001-AC4F-418D-AE19-62706E023703}">
                      <ahyp:hlinkClr val="tx"/>
                    </a:ext>
                  </a:extLst>
                </a:hlinkClick>
              </a:rPr>
              <a:t>Click to see answer</a:t>
            </a:r>
            <a:endParaRPr sz="1800">
              <a:solidFill>
                <a:srgbClr val="FFFF00"/>
              </a:solidFill>
              <a:latin typeface="Trebuchet MS"/>
              <a:ea typeface="Trebuchet MS"/>
              <a:cs typeface="Trebuchet MS"/>
              <a:sym typeface="Trebuchet MS"/>
            </a:endParaRPr>
          </a:p>
        </p:txBody>
      </p:sp>
      <p:pic>
        <p:nvPicPr>
          <p:cNvPr id="425" name="Google Shape;425;p46">
            <a:hlinkClick action="ppaction://hlinkshowjump?jump=nextslide"/>
          </p:cNvPr>
          <p:cNvPicPr preferRelativeResize="0"/>
          <p:nvPr/>
        </p:nvPicPr>
        <p:blipFill>
          <a:blip r:embed="rId7">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69" name="Shape 69"/>
        <p:cNvGrpSpPr/>
        <p:nvPr/>
      </p:nvGrpSpPr>
      <p:grpSpPr>
        <a:xfrm>
          <a:off x="0" y="0"/>
          <a:ext cx="0" cy="0"/>
          <a:chOff x="0" y="0"/>
          <a:chExt cx="0" cy="0"/>
        </a:xfrm>
      </p:grpSpPr>
      <p:sp>
        <p:nvSpPr>
          <p:cNvPr id="70" name="Google Shape;70;p11">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1">
            <a:hlinkClick action="ppaction://hlinksldjump" r:id="rId4"/>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Rhody Bats</a:t>
            </a:r>
            <a:r>
              <a:rPr lang="en">
                <a:solidFill>
                  <a:srgbClr val="FFFFFF"/>
                </a:solidFill>
                <a:uFill>
                  <a:noFill/>
                </a:uFill>
                <a:hlinkClick action="ppaction://hlinksldjump" r:id="rId5">
                  <a:extLst>
                    <a:ext uri="{A12FA001-AC4F-418D-AE19-62706E023703}">
                      <ahyp:hlinkClr val="tx"/>
                    </a:ext>
                  </a:extLst>
                </a:hlinkClick>
              </a:rPr>
              <a:t> - $100 Answer</a:t>
            </a:r>
            <a:endParaRPr>
              <a:solidFill>
                <a:srgbClr val="FFFFFF"/>
              </a:solidFill>
            </a:endParaRPr>
          </a:p>
        </p:txBody>
      </p:sp>
      <p:sp>
        <p:nvSpPr>
          <p:cNvPr id="72" name="Google Shape;72;p11">
            <a:hlinkClick action="ppaction://hlinksldjump" r:id="rId6"/>
          </p:cNvPr>
          <p:cNvSpPr txBox="1"/>
          <p:nvPr/>
        </p:nvSpPr>
        <p:spPr>
          <a:xfrm>
            <a:off x="4821475" y="6059067"/>
            <a:ext cx="38049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ldjump" r:id="rId7">
                  <a:extLst>
                    <a:ext uri="{A12FA001-AC4F-418D-AE19-62706E023703}">
                      <ahyp:hlinkCl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73" name="Google Shape;73;p11">
            <a:hlinkClick action="ppaction://hlinksldjump" r:id="rId8"/>
          </p:cNvPr>
          <p:cNvPicPr preferRelativeResize="0"/>
          <p:nvPr/>
        </p:nvPicPr>
        <p:blipFill>
          <a:blip r:embed="rId9">
            <a:alphaModFix/>
          </a:blip>
          <a:stretch>
            <a:fillRect/>
          </a:stretch>
        </p:blipFill>
        <p:spPr>
          <a:xfrm>
            <a:off x="8484100" y="6059075"/>
            <a:ext cx="609600" cy="609600"/>
          </a:xfrm>
          <a:prstGeom prst="rect">
            <a:avLst/>
          </a:prstGeom>
          <a:noFill/>
          <a:ln>
            <a:noFill/>
          </a:ln>
        </p:spPr>
      </p:pic>
      <p:sp>
        <p:nvSpPr>
          <p:cNvPr id="74" name="Google Shape;74;p11">
            <a:hlinkClick action="ppaction://hlinksldjump" r:id="rId10"/>
          </p:cNvPr>
          <p:cNvSpPr txBox="1"/>
          <p:nvPr>
            <p:ph idx="1" type="body"/>
          </p:nvPr>
        </p:nvSpPr>
        <p:spPr>
          <a:xfrm>
            <a:off x="3849000" y="1024650"/>
            <a:ext cx="48378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8, ah ah ah!</a:t>
            </a:r>
            <a:endParaRPr sz="4800">
              <a:solidFill>
                <a:srgbClr val="FFFFFF"/>
              </a:solidFill>
            </a:endParaRPr>
          </a:p>
        </p:txBody>
      </p:sp>
      <p:pic>
        <p:nvPicPr>
          <p:cNvPr id="75" name="Google Shape;75;p11">
            <a:hlinkClick action="ppaction://hlinksldjump" r:id="rId11"/>
          </p:cNvPr>
          <p:cNvPicPr preferRelativeResize="0"/>
          <p:nvPr/>
        </p:nvPicPr>
        <p:blipFill rotWithShape="1">
          <a:blip r:embed="rId12">
            <a:alphaModFix/>
          </a:blip>
          <a:srcRect b="0" l="17074" r="0" t="0"/>
          <a:stretch/>
        </p:blipFill>
        <p:spPr>
          <a:xfrm>
            <a:off x="0" y="2024525"/>
            <a:ext cx="4307949" cy="29220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429" name="Shape 429"/>
        <p:cNvGrpSpPr/>
        <p:nvPr/>
      </p:nvGrpSpPr>
      <p:grpSpPr>
        <a:xfrm>
          <a:off x="0" y="0"/>
          <a:ext cx="0" cy="0"/>
          <a:chOff x="0" y="0"/>
          <a:chExt cx="0" cy="0"/>
        </a:xfrm>
      </p:grpSpPr>
      <p:sp>
        <p:nvSpPr>
          <p:cNvPr id="430" name="Google Shape;430;p47">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47">
            <a:hlinkClick action="ppaction://hlinksldjump" r:id="rId4"/>
          </p:cNvPr>
          <p:cNvSpPr txBox="1"/>
          <p:nvPr>
            <p:ph idx="1" type="body"/>
          </p:nvPr>
        </p:nvSpPr>
        <p:spPr>
          <a:xfrm>
            <a:off x="5030975" y="1888150"/>
            <a:ext cx="3756000" cy="4028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Owls, Hawks and Snakes </a:t>
            </a:r>
            <a:endParaRPr sz="4800">
              <a:solidFill>
                <a:srgbClr val="FFFFFF"/>
              </a:solidFill>
            </a:endParaRPr>
          </a:p>
        </p:txBody>
      </p:sp>
      <p:sp>
        <p:nvSpPr>
          <p:cNvPr id="432" name="Google Shape;432;p47">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rgbClr val="FFFFFF"/>
                </a:solidFill>
              </a:rPr>
              <a:t>Bat Threats</a:t>
            </a:r>
            <a:r>
              <a:rPr lang="en">
                <a:solidFill>
                  <a:srgbClr val="FFFFFF"/>
                </a:solidFill>
                <a:uFill>
                  <a:noFill/>
                </a:uFill>
                <a:hlinkClick action="ppaction://hlinksldjump" r:id="rId6">
                  <a:extLst>
                    <a:ext uri="{A12FA001-AC4F-418D-AE19-62706E023703}">
                      <ahyp:hlinkClr val="tx"/>
                    </a:ext>
                  </a:extLst>
                </a:hlinkClick>
              </a:rPr>
              <a:t> - $400 Answer</a:t>
            </a:r>
            <a:endParaRPr>
              <a:solidFill>
                <a:srgbClr val="FFFFFF"/>
              </a:solidFill>
            </a:endParaRPr>
          </a:p>
        </p:txBody>
      </p:sp>
      <p:sp>
        <p:nvSpPr>
          <p:cNvPr id="433" name="Google Shape;433;p47">
            <a:hlinkClick action="ppaction://hlinksldjump" r:id="rId7"/>
          </p:cNvPr>
          <p:cNvSpPr txBox="1"/>
          <p:nvPr/>
        </p:nvSpPr>
        <p:spPr>
          <a:xfrm>
            <a:off x="4821475" y="6059067"/>
            <a:ext cx="38049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ldjump" r:id="rId8">
                  <a:extLst>
                    <a:ext uri="{A12FA001-AC4F-418D-AE19-62706E023703}">
                      <ahyp:hlinkCl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434" name="Google Shape;434;p47">
            <a:hlinkClick action="ppaction://hlinksldjump" r:id="rId9"/>
          </p:cNvPr>
          <p:cNvPicPr preferRelativeResize="0"/>
          <p:nvPr/>
        </p:nvPicPr>
        <p:blipFill>
          <a:blip r:embed="rId10">
            <a:alphaModFix/>
          </a:blip>
          <a:stretch>
            <a:fillRect/>
          </a:stretch>
        </p:blipFill>
        <p:spPr>
          <a:xfrm>
            <a:off x="8484100" y="6059075"/>
            <a:ext cx="609600" cy="609600"/>
          </a:xfrm>
          <a:prstGeom prst="rect">
            <a:avLst/>
          </a:prstGeom>
          <a:noFill/>
          <a:ln>
            <a:noFill/>
          </a:ln>
        </p:spPr>
      </p:pic>
      <p:pic>
        <p:nvPicPr>
          <p:cNvPr id="435" name="Google Shape;435;p47"/>
          <p:cNvPicPr preferRelativeResize="0"/>
          <p:nvPr/>
        </p:nvPicPr>
        <p:blipFill>
          <a:blip r:embed="rId11">
            <a:alphaModFix/>
          </a:blip>
          <a:stretch>
            <a:fillRect/>
          </a:stretch>
        </p:blipFill>
        <p:spPr>
          <a:xfrm>
            <a:off x="96500" y="2464719"/>
            <a:ext cx="4724974" cy="3151524"/>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439" name="Shape 439"/>
        <p:cNvGrpSpPr/>
        <p:nvPr/>
      </p:nvGrpSpPr>
      <p:grpSpPr>
        <a:xfrm>
          <a:off x="0" y="0"/>
          <a:ext cx="0" cy="0"/>
          <a:chOff x="0" y="0"/>
          <a:chExt cx="0" cy="0"/>
        </a:xfrm>
      </p:grpSpPr>
      <p:sp>
        <p:nvSpPr>
          <p:cNvPr id="440" name="Google Shape;440;p48">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48">
            <a:hlinkClick action="ppaction://hlinksldjump" r:id="rId4"/>
          </p:cNvPr>
          <p:cNvSpPr txBox="1"/>
          <p:nvPr>
            <p:ph idx="1" type="body"/>
          </p:nvPr>
        </p:nvSpPr>
        <p:spPr>
          <a:xfrm>
            <a:off x="457200" y="1024650"/>
            <a:ext cx="82296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How does White-nose syndrome harm bats?</a:t>
            </a:r>
            <a:endParaRPr sz="4800">
              <a:solidFill>
                <a:srgbClr val="FFFFFF"/>
              </a:solidFill>
            </a:endParaRPr>
          </a:p>
        </p:txBody>
      </p:sp>
      <p:sp>
        <p:nvSpPr>
          <p:cNvPr id="442" name="Google Shape;442;p48">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rgbClr val="FFFFFF"/>
                </a:solidFill>
              </a:rPr>
              <a:t>Bat Threats</a:t>
            </a:r>
            <a:r>
              <a:rPr lang="en">
                <a:solidFill>
                  <a:srgbClr val="FFFFFF"/>
                </a:solidFill>
                <a:uFill>
                  <a:noFill/>
                </a:uFill>
                <a:hlinkClick action="ppaction://hlinksldjump" r:id="rId6">
                  <a:extLst>
                    <a:ext uri="{A12FA001-AC4F-418D-AE19-62706E023703}">
                      <ahyp:hlinkClr val="tx"/>
                    </a:ext>
                  </a:extLst>
                </a:hlinkClick>
              </a:rPr>
              <a:t>- $500 Question</a:t>
            </a:r>
            <a:endParaRPr>
              <a:solidFill>
                <a:srgbClr val="FFFFFF"/>
              </a:solidFill>
            </a:endParaRPr>
          </a:p>
        </p:txBody>
      </p:sp>
      <p:sp>
        <p:nvSpPr>
          <p:cNvPr id="443" name="Google Shape;443;p48">
            <a:hlinkClick action="ppaction://hlinkshowjump?jump=nextslide"/>
          </p:cNvPr>
          <p:cNvSpPr txBox="1"/>
          <p:nvPr/>
        </p:nvSpPr>
        <p:spPr>
          <a:xfrm>
            <a:off x="6000675" y="6005367"/>
            <a:ext cx="27600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howjump?jump=nextslide">
                  <a:extLst>
                    <a:ext uri="{A12FA001-AC4F-418D-AE19-62706E023703}">
                      <ahyp:hlinkClr val="tx"/>
                    </a:ext>
                  </a:extLst>
                </a:hlinkClick>
              </a:rPr>
              <a:t>Click to see answer</a:t>
            </a:r>
            <a:endParaRPr sz="1800">
              <a:solidFill>
                <a:srgbClr val="FFFF00"/>
              </a:solidFill>
              <a:latin typeface="Trebuchet MS"/>
              <a:ea typeface="Trebuchet MS"/>
              <a:cs typeface="Trebuchet MS"/>
              <a:sym typeface="Trebuchet MS"/>
            </a:endParaRPr>
          </a:p>
        </p:txBody>
      </p:sp>
      <p:pic>
        <p:nvPicPr>
          <p:cNvPr id="444" name="Google Shape;444;p48">
            <a:hlinkClick action="ppaction://hlinkshowjump?jump=nextslide"/>
          </p:cNvPr>
          <p:cNvPicPr preferRelativeResize="0"/>
          <p:nvPr/>
        </p:nvPicPr>
        <p:blipFill>
          <a:blip r:embed="rId7">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448" name="Shape 448"/>
        <p:cNvGrpSpPr/>
        <p:nvPr/>
      </p:nvGrpSpPr>
      <p:grpSpPr>
        <a:xfrm>
          <a:off x="0" y="0"/>
          <a:ext cx="0" cy="0"/>
          <a:chOff x="0" y="0"/>
          <a:chExt cx="0" cy="0"/>
        </a:xfrm>
      </p:grpSpPr>
      <p:sp>
        <p:nvSpPr>
          <p:cNvPr id="449" name="Google Shape;449;p49">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49">
            <a:hlinkClick action="ppaction://hlinksldjump" r:id="rId4"/>
          </p:cNvPr>
          <p:cNvSpPr txBox="1"/>
          <p:nvPr>
            <p:ph idx="1" type="body"/>
          </p:nvPr>
        </p:nvSpPr>
        <p:spPr>
          <a:xfrm>
            <a:off x="4005600" y="1389875"/>
            <a:ext cx="5138400" cy="4669200"/>
          </a:xfrm>
          <a:prstGeom prst="rect">
            <a:avLst/>
          </a:prstGeom>
        </p:spPr>
        <p:txBody>
          <a:bodyPr anchorCtr="0" anchor="ctr" bIns="91425" lIns="91425" spcFirstLastPara="1" rIns="91425" wrap="square" tIns="91425">
            <a:noAutofit/>
          </a:bodyPr>
          <a:lstStyle/>
          <a:p>
            <a:pPr indent="0" lvl="0" marL="457200" rtl="0" algn="ctr">
              <a:spcBef>
                <a:spcPts val="0"/>
              </a:spcBef>
              <a:spcAft>
                <a:spcPts val="0"/>
              </a:spcAft>
              <a:buNone/>
            </a:pPr>
            <a:r>
              <a:rPr lang="en" sz="4800">
                <a:solidFill>
                  <a:schemeClr val="lt1"/>
                </a:solidFill>
              </a:rPr>
              <a:t>It grow on their noses and wings and wakes them up during the winter. </a:t>
            </a:r>
            <a:endParaRPr sz="3600">
              <a:solidFill>
                <a:schemeClr val="lt1"/>
              </a:solidFill>
            </a:endParaRPr>
          </a:p>
        </p:txBody>
      </p:sp>
      <p:sp>
        <p:nvSpPr>
          <p:cNvPr id="451" name="Google Shape;451;p49">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rgbClr val="FFFFFF"/>
                </a:solidFill>
              </a:rPr>
              <a:t>Bat Threats</a:t>
            </a:r>
            <a:r>
              <a:rPr lang="en">
                <a:solidFill>
                  <a:srgbClr val="FFFFFF"/>
                </a:solidFill>
                <a:uFill>
                  <a:noFill/>
                </a:uFill>
                <a:hlinkClick action="ppaction://hlinksldjump" r:id="rId6">
                  <a:extLst>
                    <a:ext uri="{A12FA001-AC4F-418D-AE19-62706E023703}">
                      <ahyp:hlinkClr val="tx"/>
                    </a:ext>
                  </a:extLst>
                </a:hlinkClick>
              </a:rPr>
              <a:t> - $500 Answer</a:t>
            </a:r>
            <a:endParaRPr>
              <a:solidFill>
                <a:srgbClr val="FFFFFF"/>
              </a:solidFill>
            </a:endParaRPr>
          </a:p>
        </p:txBody>
      </p:sp>
      <p:sp>
        <p:nvSpPr>
          <p:cNvPr id="452" name="Google Shape;452;p49">
            <a:hlinkClick action="ppaction://hlinksldjump" r:id="rId7"/>
          </p:cNvPr>
          <p:cNvSpPr txBox="1"/>
          <p:nvPr/>
        </p:nvSpPr>
        <p:spPr>
          <a:xfrm>
            <a:off x="4821475" y="6059067"/>
            <a:ext cx="38049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ldjump" r:id="rId8">
                  <a:extLst>
                    <a:ext uri="{A12FA001-AC4F-418D-AE19-62706E023703}">
                      <ahyp:hlinkCl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453" name="Google Shape;453;p49">
            <a:hlinkClick action="ppaction://hlinksldjump" r:id="rId9"/>
          </p:cNvPr>
          <p:cNvPicPr preferRelativeResize="0"/>
          <p:nvPr/>
        </p:nvPicPr>
        <p:blipFill>
          <a:blip r:embed="rId10">
            <a:alphaModFix/>
          </a:blip>
          <a:stretch>
            <a:fillRect/>
          </a:stretch>
        </p:blipFill>
        <p:spPr>
          <a:xfrm>
            <a:off x="8484100" y="6059075"/>
            <a:ext cx="609600" cy="609600"/>
          </a:xfrm>
          <a:prstGeom prst="rect">
            <a:avLst/>
          </a:prstGeom>
          <a:noFill/>
          <a:ln>
            <a:noFill/>
          </a:ln>
        </p:spPr>
      </p:pic>
      <p:pic>
        <p:nvPicPr>
          <p:cNvPr id="454" name="Google Shape;454;p49">
            <a:hlinkClick action="ppaction://hlinksldjump" r:id="rId11"/>
          </p:cNvPr>
          <p:cNvPicPr preferRelativeResize="0"/>
          <p:nvPr/>
        </p:nvPicPr>
        <p:blipFill>
          <a:blip r:embed="rId12">
            <a:alphaModFix/>
          </a:blip>
          <a:stretch>
            <a:fillRect/>
          </a:stretch>
        </p:blipFill>
        <p:spPr>
          <a:xfrm>
            <a:off x="457200" y="2374853"/>
            <a:ext cx="3804900" cy="2532637"/>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458" name="Shape 458"/>
        <p:cNvGrpSpPr/>
        <p:nvPr/>
      </p:nvGrpSpPr>
      <p:grpSpPr>
        <a:xfrm>
          <a:off x="0" y="0"/>
          <a:ext cx="0" cy="0"/>
          <a:chOff x="0" y="0"/>
          <a:chExt cx="0" cy="0"/>
        </a:xfrm>
      </p:grpSpPr>
      <p:sp>
        <p:nvSpPr>
          <p:cNvPr id="459" name="Google Shape;459;p50">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50">
            <a:hlinkClick action="ppaction://hlinksldjump" r:id="rId4"/>
          </p:cNvPr>
          <p:cNvSpPr txBox="1"/>
          <p:nvPr>
            <p:ph idx="1" type="body"/>
          </p:nvPr>
        </p:nvSpPr>
        <p:spPr>
          <a:xfrm>
            <a:off x="457200" y="1024650"/>
            <a:ext cx="82296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Name one way that YOU can help bats</a:t>
            </a:r>
            <a:endParaRPr sz="4800">
              <a:solidFill>
                <a:srgbClr val="FFFFFF"/>
              </a:solidFill>
            </a:endParaRPr>
          </a:p>
        </p:txBody>
      </p:sp>
      <p:sp>
        <p:nvSpPr>
          <p:cNvPr id="461" name="Google Shape;461;p50">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Bat Conservation</a:t>
            </a:r>
            <a:r>
              <a:rPr lang="en">
                <a:solidFill>
                  <a:schemeClr val="lt1"/>
                </a:solidFill>
                <a:uFill>
                  <a:noFill/>
                </a:uFill>
                <a:hlinkClick action="ppaction://hlinksldjump" r:id="rId6">
                  <a:extLst>
                    <a:ext uri="{A12FA001-AC4F-418D-AE19-62706E023703}">
                      <ahyp:hlinkClr val="tx"/>
                    </a:ext>
                  </a:extLst>
                </a:hlinkClick>
              </a:rPr>
              <a:t> </a:t>
            </a:r>
            <a:r>
              <a:rPr lang="en">
                <a:solidFill>
                  <a:srgbClr val="FFFFFF"/>
                </a:solidFill>
                <a:uFill>
                  <a:noFill/>
                </a:uFill>
                <a:hlinkClick action="ppaction://hlinksldjump" r:id="rId7">
                  <a:extLst>
                    <a:ext uri="{A12FA001-AC4F-418D-AE19-62706E023703}">
                      <ahyp:hlinkClr val="tx"/>
                    </a:ext>
                  </a:extLst>
                </a:hlinkClick>
              </a:rPr>
              <a:t>- $100 Question</a:t>
            </a:r>
            <a:endParaRPr>
              <a:solidFill>
                <a:srgbClr val="FFFFFF"/>
              </a:solidFill>
            </a:endParaRPr>
          </a:p>
        </p:txBody>
      </p:sp>
      <p:sp>
        <p:nvSpPr>
          <p:cNvPr id="462" name="Google Shape;462;p50">
            <a:hlinkClick action="ppaction://hlinkshowjump?jump=nextslide"/>
          </p:cNvPr>
          <p:cNvSpPr txBox="1"/>
          <p:nvPr/>
        </p:nvSpPr>
        <p:spPr>
          <a:xfrm>
            <a:off x="6000675" y="6005367"/>
            <a:ext cx="27600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howjump?jump=nextslide">
                  <a:extLst>
                    <a:ext uri="{A12FA001-AC4F-418D-AE19-62706E023703}">
                      <ahyp:hlinkClr val="tx"/>
                    </a:ext>
                  </a:extLst>
                </a:hlinkClick>
              </a:rPr>
              <a:t>Click to see answer</a:t>
            </a:r>
            <a:endParaRPr sz="1800">
              <a:solidFill>
                <a:srgbClr val="FFFF00"/>
              </a:solidFill>
              <a:latin typeface="Trebuchet MS"/>
              <a:ea typeface="Trebuchet MS"/>
              <a:cs typeface="Trebuchet MS"/>
              <a:sym typeface="Trebuchet MS"/>
            </a:endParaRPr>
          </a:p>
        </p:txBody>
      </p:sp>
      <p:pic>
        <p:nvPicPr>
          <p:cNvPr id="463" name="Google Shape;463;p50">
            <a:hlinkClick action="ppaction://hlinkshowjump?jump=nextslide"/>
          </p:cNvPr>
          <p:cNvPicPr preferRelativeResize="0"/>
          <p:nvPr/>
        </p:nvPicPr>
        <p:blipFill>
          <a:blip r:embed="rId8">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467" name="Shape 467"/>
        <p:cNvGrpSpPr/>
        <p:nvPr/>
      </p:nvGrpSpPr>
      <p:grpSpPr>
        <a:xfrm>
          <a:off x="0" y="0"/>
          <a:ext cx="0" cy="0"/>
          <a:chOff x="0" y="0"/>
          <a:chExt cx="0" cy="0"/>
        </a:xfrm>
      </p:grpSpPr>
      <p:sp>
        <p:nvSpPr>
          <p:cNvPr id="468" name="Google Shape;468;p51">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51">
            <a:hlinkClick action="ppaction://hlinksldjump" r:id="rId4"/>
          </p:cNvPr>
          <p:cNvSpPr txBox="1"/>
          <p:nvPr>
            <p:ph idx="1" type="body"/>
          </p:nvPr>
        </p:nvSpPr>
        <p:spPr>
          <a:xfrm>
            <a:off x="457200" y="1481850"/>
            <a:ext cx="82296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Create good bug habitat</a:t>
            </a:r>
            <a:endParaRPr sz="4800">
              <a:solidFill>
                <a:srgbClr val="FFFFFF"/>
              </a:solidFill>
            </a:endParaRPr>
          </a:p>
          <a:p>
            <a:pPr indent="0" lvl="0" marL="0" rtl="0" algn="ctr">
              <a:spcBef>
                <a:spcPts val="0"/>
              </a:spcBef>
              <a:spcAft>
                <a:spcPts val="0"/>
              </a:spcAft>
              <a:buNone/>
            </a:pPr>
            <a:r>
              <a:rPr lang="en" sz="4800">
                <a:solidFill>
                  <a:srgbClr val="FFFFFF"/>
                </a:solidFill>
              </a:rPr>
              <a:t>Put up a bat house</a:t>
            </a:r>
            <a:endParaRPr sz="4800">
              <a:solidFill>
                <a:srgbClr val="FFFFFF"/>
              </a:solidFill>
            </a:endParaRPr>
          </a:p>
          <a:p>
            <a:pPr indent="0" lvl="0" marL="0" rtl="0" algn="ctr">
              <a:spcBef>
                <a:spcPts val="0"/>
              </a:spcBef>
              <a:spcAft>
                <a:spcPts val="0"/>
              </a:spcAft>
              <a:buNone/>
            </a:pPr>
            <a:r>
              <a:rPr lang="en" sz="4800">
                <a:solidFill>
                  <a:srgbClr val="FFFFFF"/>
                </a:solidFill>
              </a:rPr>
              <a:t>Don’t use pesticides</a:t>
            </a:r>
            <a:endParaRPr sz="4800">
              <a:solidFill>
                <a:srgbClr val="FFFFFF"/>
              </a:solidFill>
            </a:endParaRPr>
          </a:p>
          <a:p>
            <a:pPr indent="0" lvl="0" marL="0" rtl="0" algn="ctr">
              <a:spcBef>
                <a:spcPts val="0"/>
              </a:spcBef>
              <a:spcAft>
                <a:spcPts val="0"/>
              </a:spcAft>
              <a:buNone/>
            </a:pPr>
            <a:r>
              <a:rPr lang="en" sz="4800">
                <a:solidFill>
                  <a:srgbClr val="FFFFFF"/>
                </a:solidFill>
              </a:rPr>
              <a:t>Tell your family, friends and neighbors that bats are awesome!</a:t>
            </a:r>
            <a:endParaRPr sz="4800">
              <a:solidFill>
                <a:srgbClr val="FFFFFF"/>
              </a:solidFill>
            </a:endParaRPr>
          </a:p>
          <a:p>
            <a:pPr indent="0" lvl="0" marL="0" rtl="0" algn="ctr">
              <a:spcBef>
                <a:spcPts val="0"/>
              </a:spcBef>
              <a:spcAft>
                <a:spcPts val="0"/>
              </a:spcAft>
              <a:buNone/>
            </a:pPr>
            <a:r>
              <a:t/>
            </a:r>
            <a:endParaRPr sz="4800">
              <a:solidFill>
                <a:srgbClr val="FFFFFF"/>
              </a:solidFill>
            </a:endParaRPr>
          </a:p>
        </p:txBody>
      </p:sp>
      <p:sp>
        <p:nvSpPr>
          <p:cNvPr id="470" name="Google Shape;470;p51">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rgbClr val="FFFFFF"/>
                </a:solidFill>
              </a:rPr>
              <a:t>Bat Conservation</a:t>
            </a:r>
            <a:r>
              <a:rPr lang="en">
                <a:solidFill>
                  <a:srgbClr val="FFFFFF"/>
                </a:solidFill>
                <a:uFill>
                  <a:noFill/>
                </a:uFill>
                <a:hlinkClick action="ppaction://hlinksldjump" r:id="rId6">
                  <a:extLst>
                    <a:ext uri="{A12FA001-AC4F-418D-AE19-62706E023703}">
                      <ahyp:hlinkClr val="tx"/>
                    </a:ext>
                  </a:extLst>
                </a:hlinkClick>
              </a:rPr>
              <a:t> - $100 Answer</a:t>
            </a:r>
            <a:endParaRPr>
              <a:solidFill>
                <a:srgbClr val="FFFFFF"/>
              </a:solidFill>
            </a:endParaRPr>
          </a:p>
        </p:txBody>
      </p:sp>
      <p:sp>
        <p:nvSpPr>
          <p:cNvPr id="471" name="Google Shape;471;p51">
            <a:hlinkClick action="ppaction://hlinksldjump" r:id="rId7"/>
          </p:cNvPr>
          <p:cNvSpPr txBox="1"/>
          <p:nvPr/>
        </p:nvSpPr>
        <p:spPr>
          <a:xfrm>
            <a:off x="4821475" y="6059067"/>
            <a:ext cx="38049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ldjump" r:id="rId8">
                  <a:extLst>
                    <a:ext uri="{A12FA001-AC4F-418D-AE19-62706E023703}">
                      <ahyp:hlinkCl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472" name="Google Shape;472;p51">
            <a:hlinkClick action="ppaction://hlinksldjump" r:id="rId9"/>
          </p:cNvPr>
          <p:cNvPicPr preferRelativeResize="0"/>
          <p:nvPr/>
        </p:nvPicPr>
        <p:blipFill>
          <a:blip r:embed="rId10">
            <a:alphaModFix/>
          </a:blip>
          <a:stretch>
            <a:fillRect/>
          </a:stretch>
        </p:blipFill>
        <p:spPr>
          <a:xfrm>
            <a:off x="8484100" y="6059075"/>
            <a:ext cx="609600" cy="6096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476" name="Shape 476"/>
        <p:cNvGrpSpPr/>
        <p:nvPr/>
      </p:nvGrpSpPr>
      <p:grpSpPr>
        <a:xfrm>
          <a:off x="0" y="0"/>
          <a:ext cx="0" cy="0"/>
          <a:chOff x="0" y="0"/>
          <a:chExt cx="0" cy="0"/>
        </a:xfrm>
      </p:grpSpPr>
      <p:sp>
        <p:nvSpPr>
          <p:cNvPr id="477" name="Google Shape;477;p52">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52">
            <a:hlinkClick action="ppaction://hlinksldjump" r:id="rId4"/>
          </p:cNvPr>
          <p:cNvSpPr txBox="1"/>
          <p:nvPr>
            <p:ph idx="1" type="body"/>
          </p:nvPr>
        </p:nvSpPr>
        <p:spPr>
          <a:xfrm>
            <a:off x="457200" y="1024650"/>
            <a:ext cx="82296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How does the RIDEM Division of Fish and Wildlife study bats?</a:t>
            </a:r>
            <a:endParaRPr sz="4800">
              <a:solidFill>
                <a:srgbClr val="FFFFFF"/>
              </a:solidFill>
            </a:endParaRPr>
          </a:p>
        </p:txBody>
      </p:sp>
      <p:sp>
        <p:nvSpPr>
          <p:cNvPr id="479" name="Google Shape;479;p52">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Bat Conservation</a:t>
            </a:r>
            <a:r>
              <a:rPr lang="en">
                <a:solidFill>
                  <a:srgbClr val="FFFFFF"/>
                </a:solidFill>
                <a:uFill>
                  <a:noFill/>
                </a:uFill>
                <a:hlinkClick action="ppaction://hlinksldjump" r:id="rId6">
                  <a:extLst>
                    <a:ext uri="{A12FA001-AC4F-418D-AE19-62706E023703}">
                      <ahyp:hlinkClr val="tx"/>
                    </a:ext>
                  </a:extLst>
                </a:hlinkClick>
              </a:rPr>
              <a:t> - $200 Question</a:t>
            </a:r>
            <a:endParaRPr>
              <a:solidFill>
                <a:srgbClr val="FFFFFF"/>
              </a:solidFill>
            </a:endParaRPr>
          </a:p>
        </p:txBody>
      </p:sp>
      <p:sp>
        <p:nvSpPr>
          <p:cNvPr id="480" name="Google Shape;480;p52">
            <a:hlinkClick action="ppaction://hlinkshowjump?jump=nextslide"/>
          </p:cNvPr>
          <p:cNvSpPr txBox="1"/>
          <p:nvPr/>
        </p:nvSpPr>
        <p:spPr>
          <a:xfrm>
            <a:off x="6000675" y="6005367"/>
            <a:ext cx="27600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howjump?jump=nextslide">
                  <a:extLst>
                    <a:ext uri="{A12FA001-AC4F-418D-AE19-62706E023703}">
                      <ahyp:hlinkClr val="tx"/>
                    </a:ext>
                  </a:extLst>
                </a:hlinkClick>
              </a:rPr>
              <a:t>Click to see answer</a:t>
            </a:r>
            <a:endParaRPr sz="1800">
              <a:solidFill>
                <a:srgbClr val="FFFF00"/>
              </a:solidFill>
              <a:latin typeface="Trebuchet MS"/>
              <a:ea typeface="Trebuchet MS"/>
              <a:cs typeface="Trebuchet MS"/>
              <a:sym typeface="Trebuchet MS"/>
            </a:endParaRPr>
          </a:p>
        </p:txBody>
      </p:sp>
      <p:pic>
        <p:nvPicPr>
          <p:cNvPr id="481" name="Google Shape;481;p52">
            <a:hlinkClick action="ppaction://hlinkshowjump?jump=nextslide"/>
          </p:cNvPr>
          <p:cNvPicPr preferRelativeResize="0"/>
          <p:nvPr/>
        </p:nvPicPr>
        <p:blipFill>
          <a:blip r:embed="rId7">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485" name="Shape 485"/>
        <p:cNvGrpSpPr/>
        <p:nvPr/>
      </p:nvGrpSpPr>
      <p:grpSpPr>
        <a:xfrm>
          <a:off x="0" y="0"/>
          <a:ext cx="0" cy="0"/>
          <a:chOff x="0" y="0"/>
          <a:chExt cx="0" cy="0"/>
        </a:xfrm>
      </p:grpSpPr>
      <p:sp>
        <p:nvSpPr>
          <p:cNvPr id="486" name="Google Shape;486;p53">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53">
            <a:hlinkClick action="ppaction://hlinksldjump" r:id="rId4"/>
          </p:cNvPr>
          <p:cNvSpPr txBox="1"/>
          <p:nvPr>
            <p:ph idx="1" type="body"/>
          </p:nvPr>
        </p:nvSpPr>
        <p:spPr>
          <a:xfrm>
            <a:off x="3677475" y="1024650"/>
            <a:ext cx="50094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800">
                <a:solidFill>
                  <a:srgbClr val="FFFFFF"/>
                </a:solidFill>
              </a:rPr>
              <a:t>Count bats at maternity roosts</a:t>
            </a:r>
            <a:endParaRPr sz="3800">
              <a:solidFill>
                <a:srgbClr val="FFFFFF"/>
              </a:solidFill>
            </a:endParaRPr>
          </a:p>
          <a:p>
            <a:pPr indent="0" lvl="0" marL="0" rtl="0" algn="ctr">
              <a:spcBef>
                <a:spcPts val="0"/>
              </a:spcBef>
              <a:spcAft>
                <a:spcPts val="0"/>
              </a:spcAft>
              <a:buNone/>
            </a:pPr>
            <a:r>
              <a:t/>
            </a:r>
            <a:endParaRPr sz="3800">
              <a:solidFill>
                <a:srgbClr val="FFFFFF"/>
              </a:solidFill>
            </a:endParaRPr>
          </a:p>
          <a:p>
            <a:pPr indent="0" lvl="0" marL="0" rtl="0" algn="ctr">
              <a:spcBef>
                <a:spcPts val="0"/>
              </a:spcBef>
              <a:spcAft>
                <a:spcPts val="0"/>
              </a:spcAft>
              <a:buNone/>
            </a:pPr>
            <a:r>
              <a:rPr lang="en" sz="3800">
                <a:solidFill>
                  <a:srgbClr val="FFFFFF"/>
                </a:solidFill>
              </a:rPr>
              <a:t>Band bats during mist net </a:t>
            </a:r>
            <a:r>
              <a:rPr lang="en" sz="3800">
                <a:solidFill>
                  <a:srgbClr val="FFFFFF"/>
                </a:solidFill>
              </a:rPr>
              <a:t>surveys</a:t>
            </a:r>
            <a:endParaRPr sz="3800">
              <a:solidFill>
                <a:srgbClr val="FFFFFF"/>
              </a:solidFill>
            </a:endParaRPr>
          </a:p>
        </p:txBody>
      </p:sp>
      <p:sp>
        <p:nvSpPr>
          <p:cNvPr id="488" name="Google Shape;488;p53">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Bat Conservation</a:t>
            </a:r>
            <a:r>
              <a:rPr lang="en">
                <a:solidFill>
                  <a:schemeClr val="lt1"/>
                </a:solidFill>
                <a:uFill>
                  <a:noFill/>
                </a:uFill>
                <a:hlinkClick action="ppaction://hlinksldjump" r:id="rId6">
                  <a:extLst>
                    <a:ext uri="{A12FA001-AC4F-418D-AE19-62706E023703}">
                      <ahyp:hlinkClr val="tx"/>
                    </a:ext>
                  </a:extLst>
                </a:hlinkClick>
              </a:rPr>
              <a:t> </a:t>
            </a:r>
            <a:r>
              <a:rPr lang="en">
                <a:solidFill>
                  <a:srgbClr val="FFFFFF"/>
                </a:solidFill>
                <a:uFill>
                  <a:noFill/>
                </a:uFill>
                <a:hlinkClick action="ppaction://hlinksldjump" r:id="rId7">
                  <a:extLst>
                    <a:ext uri="{A12FA001-AC4F-418D-AE19-62706E023703}">
                      <ahyp:hlinkClr val="tx"/>
                    </a:ext>
                  </a:extLst>
                </a:hlinkClick>
              </a:rPr>
              <a:t>- $200 Answer</a:t>
            </a:r>
            <a:endParaRPr>
              <a:solidFill>
                <a:srgbClr val="FFFFFF"/>
              </a:solidFill>
            </a:endParaRPr>
          </a:p>
        </p:txBody>
      </p:sp>
      <p:sp>
        <p:nvSpPr>
          <p:cNvPr id="489" name="Google Shape;489;p53">
            <a:hlinkClick action="ppaction://hlinksldjump" r:id="rId8"/>
          </p:cNvPr>
          <p:cNvSpPr txBox="1"/>
          <p:nvPr/>
        </p:nvSpPr>
        <p:spPr>
          <a:xfrm>
            <a:off x="4821475" y="6059067"/>
            <a:ext cx="38049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ldjump" r:id="rId9">
                  <a:extLst>
                    <a:ext uri="{A12FA001-AC4F-418D-AE19-62706E023703}">
                      <ahyp:hlinkCl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490" name="Google Shape;490;p53">
            <a:hlinkClick action="ppaction://hlinksldjump" r:id="rId10"/>
          </p:cNvPr>
          <p:cNvPicPr preferRelativeResize="0"/>
          <p:nvPr/>
        </p:nvPicPr>
        <p:blipFill>
          <a:blip r:embed="rId11">
            <a:alphaModFix/>
          </a:blip>
          <a:stretch>
            <a:fillRect/>
          </a:stretch>
        </p:blipFill>
        <p:spPr>
          <a:xfrm>
            <a:off x="8484100" y="6059075"/>
            <a:ext cx="609600" cy="609600"/>
          </a:xfrm>
          <a:prstGeom prst="rect">
            <a:avLst/>
          </a:prstGeom>
          <a:noFill/>
          <a:ln>
            <a:noFill/>
          </a:ln>
        </p:spPr>
      </p:pic>
      <p:pic>
        <p:nvPicPr>
          <p:cNvPr descr="IMG_1487.JPG" id="491" name="Google Shape;491;p53"/>
          <p:cNvPicPr preferRelativeResize="0"/>
          <p:nvPr/>
        </p:nvPicPr>
        <p:blipFill>
          <a:blip r:embed="rId12">
            <a:alphaModFix/>
          </a:blip>
          <a:stretch>
            <a:fillRect/>
          </a:stretch>
        </p:blipFill>
        <p:spPr>
          <a:xfrm>
            <a:off x="699338" y="1544701"/>
            <a:ext cx="2839076" cy="4258604"/>
          </a:xfrm>
          <a:prstGeom prst="rect">
            <a:avLst/>
          </a:prstGeom>
          <a:noFill/>
          <a:ln cap="flat" cmpd="sng" w="9525">
            <a:solidFill>
              <a:srgbClr val="FFFFFF"/>
            </a:solidFill>
            <a:prstDash val="dot"/>
            <a:round/>
            <a:headEnd len="sm" w="sm" type="none"/>
            <a:tailEnd len="sm" w="sm" type="none"/>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495" name="Shape 495"/>
        <p:cNvGrpSpPr/>
        <p:nvPr/>
      </p:nvGrpSpPr>
      <p:grpSpPr>
        <a:xfrm>
          <a:off x="0" y="0"/>
          <a:ext cx="0" cy="0"/>
          <a:chOff x="0" y="0"/>
          <a:chExt cx="0" cy="0"/>
        </a:xfrm>
      </p:grpSpPr>
      <p:sp>
        <p:nvSpPr>
          <p:cNvPr id="496" name="Google Shape;496;p54">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54">
            <a:hlinkClick action="ppaction://hlinksldjump" r:id="rId4"/>
          </p:cNvPr>
          <p:cNvSpPr txBox="1"/>
          <p:nvPr>
            <p:ph idx="1" type="body"/>
          </p:nvPr>
        </p:nvSpPr>
        <p:spPr>
          <a:xfrm>
            <a:off x="457200" y="1024650"/>
            <a:ext cx="82296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Why do biologists band bats?</a:t>
            </a:r>
            <a:endParaRPr sz="4800">
              <a:solidFill>
                <a:srgbClr val="FFFFFF"/>
              </a:solidFill>
            </a:endParaRPr>
          </a:p>
        </p:txBody>
      </p:sp>
      <p:sp>
        <p:nvSpPr>
          <p:cNvPr id="498" name="Google Shape;498;p54">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Bat Conservation</a:t>
            </a:r>
            <a:r>
              <a:rPr lang="en">
                <a:solidFill>
                  <a:schemeClr val="lt1"/>
                </a:solidFill>
                <a:uFill>
                  <a:noFill/>
                </a:uFill>
                <a:hlinkClick action="ppaction://hlinksldjump" r:id="rId6">
                  <a:extLst>
                    <a:ext uri="{A12FA001-AC4F-418D-AE19-62706E023703}">
                      <ahyp:hlinkClr val="tx"/>
                    </a:ext>
                  </a:extLst>
                </a:hlinkClick>
              </a:rPr>
              <a:t> </a:t>
            </a:r>
            <a:r>
              <a:rPr lang="en">
                <a:solidFill>
                  <a:srgbClr val="FFFFFF"/>
                </a:solidFill>
                <a:uFill>
                  <a:noFill/>
                </a:uFill>
                <a:hlinkClick action="ppaction://hlinksldjump" r:id="rId7">
                  <a:extLst>
                    <a:ext uri="{A12FA001-AC4F-418D-AE19-62706E023703}">
                      <ahyp:hlinkClr val="tx"/>
                    </a:ext>
                  </a:extLst>
                </a:hlinkClick>
              </a:rPr>
              <a:t>- $300 Question</a:t>
            </a:r>
            <a:endParaRPr>
              <a:solidFill>
                <a:srgbClr val="FFFFFF"/>
              </a:solidFill>
            </a:endParaRPr>
          </a:p>
        </p:txBody>
      </p:sp>
      <p:sp>
        <p:nvSpPr>
          <p:cNvPr id="499" name="Google Shape;499;p54">
            <a:hlinkClick action="ppaction://hlinkshowjump?jump=nextslide"/>
          </p:cNvPr>
          <p:cNvSpPr txBox="1"/>
          <p:nvPr/>
        </p:nvSpPr>
        <p:spPr>
          <a:xfrm>
            <a:off x="6000675" y="6005367"/>
            <a:ext cx="27600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howjump?jump=nextslide">
                  <a:extLst>
                    <a:ext uri="{A12FA001-AC4F-418D-AE19-62706E023703}">
                      <ahyp:hlinkClr val="tx"/>
                    </a:ext>
                  </a:extLst>
                </a:hlinkClick>
              </a:rPr>
              <a:t>Click to see answer</a:t>
            </a:r>
            <a:endParaRPr sz="1800">
              <a:solidFill>
                <a:srgbClr val="FFFF00"/>
              </a:solidFill>
              <a:latin typeface="Trebuchet MS"/>
              <a:ea typeface="Trebuchet MS"/>
              <a:cs typeface="Trebuchet MS"/>
              <a:sym typeface="Trebuchet MS"/>
            </a:endParaRPr>
          </a:p>
        </p:txBody>
      </p:sp>
      <p:pic>
        <p:nvPicPr>
          <p:cNvPr id="500" name="Google Shape;500;p54">
            <a:hlinkClick action="ppaction://hlinkshowjump?jump=nextslide"/>
          </p:cNvPr>
          <p:cNvPicPr preferRelativeResize="0"/>
          <p:nvPr/>
        </p:nvPicPr>
        <p:blipFill>
          <a:blip r:embed="rId8">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504" name="Shape 504"/>
        <p:cNvGrpSpPr/>
        <p:nvPr/>
      </p:nvGrpSpPr>
      <p:grpSpPr>
        <a:xfrm>
          <a:off x="0" y="0"/>
          <a:ext cx="0" cy="0"/>
          <a:chOff x="0" y="0"/>
          <a:chExt cx="0" cy="0"/>
        </a:xfrm>
      </p:grpSpPr>
      <p:sp>
        <p:nvSpPr>
          <p:cNvPr id="505" name="Google Shape;505;p55">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55">
            <a:hlinkClick action="ppaction://hlinksldjump" r:id="rId4"/>
          </p:cNvPr>
          <p:cNvSpPr txBox="1"/>
          <p:nvPr>
            <p:ph idx="1" type="body"/>
          </p:nvPr>
        </p:nvSpPr>
        <p:spPr>
          <a:xfrm>
            <a:off x="5168350" y="1300950"/>
            <a:ext cx="34581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rPr>
              <a:t>To gather more information on their populations.</a:t>
            </a:r>
            <a:endParaRPr>
              <a:solidFill>
                <a:srgbClr val="FFFFFF"/>
              </a:solidFill>
            </a:endParaRPr>
          </a:p>
        </p:txBody>
      </p:sp>
      <p:sp>
        <p:nvSpPr>
          <p:cNvPr id="507" name="Google Shape;507;p55">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Bat Conservation</a:t>
            </a:r>
            <a:r>
              <a:rPr lang="en">
                <a:solidFill>
                  <a:srgbClr val="FFFFFF"/>
                </a:solidFill>
                <a:uFill>
                  <a:noFill/>
                </a:uFill>
                <a:hlinkClick action="ppaction://hlinksldjump" r:id="rId6">
                  <a:extLst>
                    <a:ext uri="{A12FA001-AC4F-418D-AE19-62706E023703}">
                      <ahyp:hlinkClr val="tx"/>
                    </a:ext>
                  </a:extLst>
                </a:hlinkClick>
              </a:rPr>
              <a:t>- $300 Answer</a:t>
            </a:r>
            <a:endParaRPr>
              <a:solidFill>
                <a:srgbClr val="FFFFFF"/>
              </a:solidFill>
            </a:endParaRPr>
          </a:p>
        </p:txBody>
      </p:sp>
      <p:sp>
        <p:nvSpPr>
          <p:cNvPr id="508" name="Google Shape;508;p55">
            <a:hlinkClick action="ppaction://hlinksldjump" r:id="rId7"/>
          </p:cNvPr>
          <p:cNvSpPr txBox="1"/>
          <p:nvPr/>
        </p:nvSpPr>
        <p:spPr>
          <a:xfrm>
            <a:off x="4821475" y="6059067"/>
            <a:ext cx="38049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ldjump" r:id="rId8">
                  <a:extLst>
                    <a:ext uri="{A12FA001-AC4F-418D-AE19-62706E023703}">
                      <ahyp:hlinkCl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509" name="Google Shape;509;p55">
            <a:hlinkClick action="ppaction://hlinksldjump" r:id="rId9"/>
          </p:cNvPr>
          <p:cNvPicPr preferRelativeResize="0"/>
          <p:nvPr/>
        </p:nvPicPr>
        <p:blipFill>
          <a:blip r:embed="rId10">
            <a:alphaModFix/>
          </a:blip>
          <a:stretch>
            <a:fillRect/>
          </a:stretch>
        </p:blipFill>
        <p:spPr>
          <a:xfrm>
            <a:off x="8484100" y="6059075"/>
            <a:ext cx="609600" cy="609600"/>
          </a:xfrm>
          <a:prstGeom prst="rect">
            <a:avLst/>
          </a:prstGeom>
          <a:noFill/>
          <a:ln>
            <a:noFill/>
          </a:ln>
        </p:spPr>
      </p:pic>
      <p:pic>
        <p:nvPicPr>
          <p:cNvPr descr="050.JPG" id="510" name="Google Shape;510;p55"/>
          <p:cNvPicPr preferRelativeResize="0"/>
          <p:nvPr/>
        </p:nvPicPr>
        <p:blipFill>
          <a:blip r:embed="rId11">
            <a:alphaModFix/>
          </a:blip>
          <a:stretch>
            <a:fillRect/>
          </a:stretch>
        </p:blipFill>
        <p:spPr>
          <a:xfrm>
            <a:off x="457200" y="2069725"/>
            <a:ext cx="4105720" cy="3125378"/>
          </a:xfrm>
          <a:prstGeom prst="rect">
            <a:avLst/>
          </a:prstGeom>
          <a:noFill/>
          <a:ln cap="flat" cmpd="sng" w="9525">
            <a:solidFill>
              <a:srgbClr val="FFFFFF"/>
            </a:solidFill>
            <a:prstDash val="dot"/>
            <a:round/>
            <a:headEnd len="sm" w="sm" type="none"/>
            <a:tailEnd len="sm" w="sm" type="none"/>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514" name="Shape 514"/>
        <p:cNvGrpSpPr/>
        <p:nvPr/>
      </p:nvGrpSpPr>
      <p:grpSpPr>
        <a:xfrm>
          <a:off x="0" y="0"/>
          <a:ext cx="0" cy="0"/>
          <a:chOff x="0" y="0"/>
          <a:chExt cx="0" cy="0"/>
        </a:xfrm>
      </p:grpSpPr>
      <p:sp>
        <p:nvSpPr>
          <p:cNvPr id="515" name="Google Shape;515;p56">
            <a:hlinkClick action="ppaction://hlinksldjump" r:id="rId3"/>
          </p:cNvPr>
          <p:cNvSpPr/>
          <p:nvPr/>
        </p:nvSpPr>
        <p:spPr>
          <a:xfrm>
            <a:off x="21025" y="-48167"/>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56">
            <a:hlinkClick action="ppaction://hlinksldjump" r:id="rId4"/>
          </p:cNvPr>
          <p:cNvSpPr txBox="1"/>
          <p:nvPr>
            <p:ph idx="1" type="body"/>
          </p:nvPr>
        </p:nvSpPr>
        <p:spPr>
          <a:xfrm>
            <a:off x="457200" y="1024650"/>
            <a:ext cx="82296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Why are </a:t>
            </a:r>
            <a:r>
              <a:rPr lang="en" sz="4800">
                <a:solidFill>
                  <a:srgbClr val="FFFFFF"/>
                </a:solidFill>
              </a:rPr>
              <a:t>pesticides</a:t>
            </a:r>
            <a:r>
              <a:rPr lang="en" sz="4800">
                <a:solidFill>
                  <a:srgbClr val="FFFFFF"/>
                </a:solidFill>
              </a:rPr>
              <a:t> bad for bats?</a:t>
            </a:r>
            <a:endParaRPr sz="4800">
              <a:solidFill>
                <a:srgbClr val="FFFFFF"/>
              </a:solidFill>
            </a:endParaRPr>
          </a:p>
        </p:txBody>
      </p:sp>
      <p:sp>
        <p:nvSpPr>
          <p:cNvPr id="517" name="Google Shape;517;p56">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rgbClr val="FFFFFF"/>
                </a:solidFill>
              </a:rPr>
              <a:t>Bat Conservation</a:t>
            </a:r>
            <a:r>
              <a:rPr lang="en">
                <a:solidFill>
                  <a:srgbClr val="FFFFFF"/>
                </a:solidFill>
                <a:uFill>
                  <a:noFill/>
                </a:uFill>
                <a:hlinkClick action="ppaction://hlinksldjump" r:id="rId6">
                  <a:extLst>
                    <a:ext uri="{A12FA001-AC4F-418D-AE19-62706E023703}">
                      <ahyp:hlinkClr val="tx"/>
                    </a:ext>
                  </a:extLst>
                </a:hlinkClick>
              </a:rPr>
              <a:t>- $400 Question</a:t>
            </a:r>
            <a:endParaRPr>
              <a:solidFill>
                <a:srgbClr val="FFFFFF"/>
              </a:solidFill>
            </a:endParaRPr>
          </a:p>
        </p:txBody>
      </p:sp>
      <p:sp>
        <p:nvSpPr>
          <p:cNvPr id="518" name="Google Shape;518;p56">
            <a:hlinkClick action="ppaction://hlinkshowjump?jump=nextslide"/>
          </p:cNvPr>
          <p:cNvSpPr txBox="1"/>
          <p:nvPr/>
        </p:nvSpPr>
        <p:spPr>
          <a:xfrm>
            <a:off x="6000675" y="6005367"/>
            <a:ext cx="27600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howjump?jump=nextslide">
                  <a:extLst>
                    <a:ext uri="{A12FA001-AC4F-418D-AE19-62706E023703}">
                      <ahyp:hlinkClr val="tx"/>
                    </a:ext>
                  </a:extLst>
                </a:hlinkClick>
              </a:rPr>
              <a:t>Click to see answer</a:t>
            </a:r>
            <a:endParaRPr sz="1800">
              <a:solidFill>
                <a:srgbClr val="FFFF00"/>
              </a:solidFill>
              <a:latin typeface="Trebuchet MS"/>
              <a:ea typeface="Trebuchet MS"/>
              <a:cs typeface="Trebuchet MS"/>
              <a:sym typeface="Trebuchet MS"/>
            </a:endParaRPr>
          </a:p>
        </p:txBody>
      </p:sp>
      <p:pic>
        <p:nvPicPr>
          <p:cNvPr id="519" name="Google Shape;519;p56">
            <a:hlinkClick action="ppaction://hlinkshowjump?jump=nextslide"/>
          </p:cNvPr>
          <p:cNvPicPr preferRelativeResize="0"/>
          <p:nvPr/>
        </p:nvPicPr>
        <p:blipFill>
          <a:blip r:embed="rId7">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79" name="Shape 79"/>
        <p:cNvGrpSpPr/>
        <p:nvPr/>
      </p:nvGrpSpPr>
      <p:grpSpPr>
        <a:xfrm>
          <a:off x="0" y="0"/>
          <a:ext cx="0" cy="0"/>
          <a:chOff x="0" y="0"/>
          <a:chExt cx="0" cy="0"/>
        </a:xfrm>
      </p:grpSpPr>
      <p:sp>
        <p:nvSpPr>
          <p:cNvPr id="80" name="Google Shape;80;p12">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2">
            <a:hlinkClick action="ppaction://hlinksldjump" r:id="rId4"/>
          </p:cNvPr>
          <p:cNvSpPr txBox="1"/>
          <p:nvPr>
            <p:ph idx="1" type="body"/>
          </p:nvPr>
        </p:nvSpPr>
        <p:spPr>
          <a:xfrm>
            <a:off x="457200" y="1024650"/>
            <a:ext cx="82296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Name one species of bat that can be found in RI</a:t>
            </a:r>
            <a:endParaRPr sz="4800">
              <a:solidFill>
                <a:srgbClr val="FFFFFF"/>
              </a:solidFill>
            </a:endParaRPr>
          </a:p>
        </p:txBody>
      </p:sp>
      <p:sp>
        <p:nvSpPr>
          <p:cNvPr id="82" name="Google Shape;82;p12">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Rhody Bats</a:t>
            </a:r>
            <a:r>
              <a:rPr lang="en">
                <a:solidFill>
                  <a:schemeClr val="lt1"/>
                </a:solidFill>
                <a:uFill>
                  <a:noFill/>
                </a:uFill>
                <a:hlinkClick action="ppaction://hlinksldjump" r:id="rId6">
                  <a:extLst>
                    <a:ext uri="{A12FA001-AC4F-418D-AE19-62706E023703}">
                      <ahyp:hlinkClr val="tx"/>
                    </a:ext>
                  </a:extLst>
                </a:hlinkClick>
              </a:rPr>
              <a:t> </a:t>
            </a:r>
            <a:r>
              <a:rPr lang="en">
                <a:solidFill>
                  <a:srgbClr val="FFFFFF"/>
                </a:solidFill>
                <a:uFill>
                  <a:noFill/>
                </a:uFill>
                <a:hlinkClick action="ppaction://hlinksldjump" r:id="rId7">
                  <a:extLst>
                    <a:ext uri="{A12FA001-AC4F-418D-AE19-62706E023703}">
                      <ahyp:hlinkClr val="tx"/>
                    </a:ext>
                  </a:extLst>
                </a:hlinkClick>
              </a:rPr>
              <a:t>- $200 Question</a:t>
            </a:r>
            <a:endParaRPr>
              <a:solidFill>
                <a:srgbClr val="FFFFFF"/>
              </a:solidFill>
            </a:endParaRPr>
          </a:p>
        </p:txBody>
      </p:sp>
      <p:sp>
        <p:nvSpPr>
          <p:cNvPr id="83" name="Google Shape;83;p12">
            <a:hlinkClick action="ppaction://hlinkshowjump?jump=nextslide"/>
          </p:cNvPr>
          <p:cNvSpPr txBox="1"/>
          <p:nvPr/>
        </p:nvSpPr>
        <p:spPr>
          <a:xfrm>
            <a:off x="6000675" y="6005367"/>
            <a:ext cx="27600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howjump?jump=nextslide">
                  <a:extLst>
                    <a:ext uri="{A12FA001-AC4F-418D-AE19-62706E023703}">
                      <ahyp:hlinkClr val="tx"/>
                    </a:ext>
                  </a:extLst>
                </a:hlinkClick>
              </a:rPr>
              <a:t>Click to see answer</a:t>
            </a:r>
            <a:endParaRPr sz="1800">
              <a:solidFill>
                <a:srgbClr val="FFFF00"/>
              </a:solidFill>
              <a:latin typeface="Trebuchet MS"/>
              <a:ea typeface="Trebuchet MS"/>
              <a:cs typeface="Trebuchet MS"/>
              <a:sym typeface="Trebuchet MS"/>
            </a:endParaRPr>
          </a:p>
        </p:txBody>
      </p:sp>
      <p:pic>
        <p:nvPicPr>
          <p:cNvPr id="84" name="Google Shape;84;p12">
            <a:hlinkClick action="ppaction://hlinkshowjump?jump=nextslide"/>
          </p:cNvPr>
          <p:cNvPicPr preferRelativeResize="0"/>
          <p:nvPr/>
        </p:nvPicPr>
        <p:blipFill>
          <a:blip r:embed="rId8">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523" name="Shape 523"/>
        <p:cNvGrpSpPr/>
        <p:nvPr/>
      </p:nvGrpSpPr>
      <p:grpSpPr>
        <a:xfrm>
          <a:off x="0" y="0"/>
          <a:ext cx="0" cy="0"/>
          <a:chOff x="0" y="0"/>
          <a:chExt cx="0" cy="0"/>
        </a:xfrm>
      </p:grpSpPr>
      <p:sp>
        <p:nvSpPr>
          <p:cNvPr id="524" name="Google Shape;524;p57">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57">
            <a:hlinkClick action="ppaction://hlinksldjump" r:id="rId4"/>
          </p:cNvPr>
          <p:cNvSpPr txBox="1"/>
          <p:nvPr>
            <p:ph idx="1" type="body"/>
          </p:nvPr>
        </p:nvSpPr>
        <p:spPr>
          <a:xfrm>
            <a:off x="4279525" y="1024650"/>
            <a:ext cx="4407300" cy="5206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400">
                <a:solidFill>
                  <a:srgbClr val="FFFFFF"/>
                </a:solidFill>
              </a:rPr>
              <a:t>Pesticides kill bugs which bats need to eat! </a:t>
            </a:r>
            <a:endParaRPr sz="3400">
              <a:solidFill>
                <a:srgbClr val="FFFFFF"/>
              </a:solidFill>
            </a:endParaRPr>
          </a:p>
          <a:p>
            <a:pPr indent="0" lvl="0" marL="0" rtl="0" algn="ctr">
              <a:spcBef>
                <a:spcPts val="0"/>
              </a:spcBef>
              <a:spcAft>
                <a:spcPts val="0"/>
              </a:spcAft>
              <a:buNone/>
            </a:pPr>
            <a:r>
              <a:t/>
            </a:r>
            <a:endParaRPr sz="3400">
              <a:solidFill>
                <a:srgbClr val="FFFFFF"/>
              </a:solidFill>
            </a:endParaRPr>
          </a:p>
          <a:p>
            <a:pPr indent="0" lvl="0" marL="0" rtl="0" algn="l">
              <a:spcBef>
                <a:spcPts val="0"/>
              </a:spcBef>
              <a:spcAft>
                <a:spcPts val="0"/>
              </a:spcAft>
              <a:buNone/>
            </a:pPr>
            <a:r>
              <a:t/>
            </a:r>
            <a:endParaRPr sz="3400">
              <a:solidFill>
                <a:srgbClr val="FFFFFF"/>
              </a:solidFill>
            </a:endParaRPr>
          </a:p>
        </p:txBody>
      </p:sp>
      <p:sp>
        <p:nvSpPr>
          <p:cNvPr id="526" name="Google Shape;526;p57">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Bat Conservation</a:t>
            </a:r>
            <a:r>
              <a:rPr lang="en">
                <a:solidFill>
                  <a:schemeClr val="lt1"/>
                </a:solidFill>
                <a:uFill>
                  <a:noFill/>
                </a:uFill>
                <a:hlinkClick action="ppaction://hlinksldjump" r:id="rId6">
                  <a:extLst>
                    <a:ext uri="{A12FA001-AC4F-418D-AE19-62706E023703}">
                      <ahyp:hlinkClr val="tx"/>
                    </a:ext>
                  </a:extLst>
                </a:hlinkClick>
              </a:rPr>
              <a:t> </a:t>
            </a:r>
            <a:r>
              <a:rPr lang="en">
                <a:solidFill>
                  <a:srgbClr val="FFFFFF"/>
                </a:solidFill>
                <a:uFill>
                  <a:noFill/>
                </a:uFill>
                <a:hlinkClick action="ppaction://hlinksldjump" r:id="rId7">
                  <a:extLst>
                    <a:ext uri="{A12FA001-AC4F-418D-AE19-62706E023703}">
                      <ahyp:hlinkClr val="tx"/>
                    </a:ext>
                  </a:extLst>
                </a:hlinkClick>
              </a:rPr>
              <a:t>- $400 Answer</a:t>
            </a:r>
            <a:endParaRPr>
              <a:solidFill>
                <a:srgbClr val="FFFFFF"/>
              </a:solidFill>
            </a:endParaRPr>
          </a:p>
        </p:txBody>
      </p:sp>
      <p:sp>
        <p:nvSpPr>
          <p:cNvPr id="527" name="Google Shape;527;p57">
            <a:hlinkClick action="ppaction://hlinksldjump" r:id="rId8"/>
          </p:cNvPr>
          <p:cNvSpPr txBox="1"/>
          <p:nvPr/>
        </p:nvSpPr>
        <p:spPr>
          <a:xfrm>
            <a:off x="4821475" y="6059067"/>
            <a:ext cx="38049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ldjump" r:id="rId9">
                  <a:extLst>
                    <a:ext uri="{A12FA001-AC4F-418D-AE19-62706E023703}">
                      <ahyp:hlinkCl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528" name="Google Shape;528;p57">
            <a:hlinkClick action="ppaction://hlinksldjump" r:id="rId10"/>
          </p:cNvPr>
          <p:cNvPicPr preferRelativeResize="0"/>
          <p:nvPr/>
        </p:nvPicPr>
        <p:blipFill>
          <a:blip r:embed="rId11">
            <a:alphaModFix/>
          </a:blip>
          <a:stretch>
            <a:fillRect/>
          </a:stretch>
        </p:blipFill>
        <p:spPr>
          <a:xfrm>
            <a:off x="8484100" y="6059075"/>
            <a:ext cx="609600" cy="609600"/>
          </a:xfrm>
          <a:prstGeom prst="rect">
            <a:avLst/>
          </a:prstGeom>
          <a:noFill/>
          <a:ln>
            <a:noFill/>
          </a:ln>
        </p:spPr>
      </p:pic>
      <p:pic>
        <p:nvPicPr>
          <p:cNvPr id="529" name="Google Shape;529;p57"/>
          <p:cNvPicPr preferRelativeResize="0"/>
          <p:nvPr/>
        </p:nvPicPr>
        <p:blipFill>
          <a:blip r:embed="rId12">
            <a:alphaModFix/>
          </a:blip>
          <a:stretch>
            <a:fillRect/>
          </a:stretch>
        </p:blipFill>
        <p:spPr>
          <a:xfrm>
            <a:off x="646500" y="1772250"/>
            <a:ext cx="3313500" cy="3313500"/>
          </a:xfrm>
          <a:prstGeom prst="rect">
            <a:avLst/>
          </a:prstGeom>
          <a:noFill/>
          <a:ln>
            <a:noFill/>
          </a:ln>
        </p:spPr>
      </p:pic>
      <p:sp>
        <p:nvSpPr>
          <p:cNvPr id="530" name="Google Shape;530;p57"/>
          <p:cNvSpPr/>
          <p:nvPr/>
        </p:nvSpPr>
        <p:spPr>
          <a:xfrm>
            <a:off x="1596900" y="1954075"/>
            <a:ext cx="1412700" cy="1352100"/>
          </a:xfrm>
          <a:prstGeom prst="mathMultiply">
            <a:avLst>
              <a:gd fmla="val 23520" name="adj1"/>
            </a:avLst>
          </a:prstGeom>
          <a:solidFill>
            <a:srgbClr val="FF0000"/>
          </a:solidFill>
          <a:ln cap="flat" cmpd="sng" w="38100">
            <a:solidFill>
              <a:srgbClr val="00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534" name="Shape 534"/>
        <p:cNvGrpSpPr/>
        <p:nvPr/>
      </p:nvGrpSpPr>
      <p:grpSpPr>
        <a:xfrm>
          <a:off x="0" y="0"/>
          <a:ext cx="0" cy="0"/>
          <a:chOff x="0" y="0"/>
          <a:chExt cx="0" cy="0"/>
        </a:xfrm>
      </p:grpSpPr>
      <p:sp>
        <p:nvSpPr>
          <p:cNvPr id="535" name="Google Shape;535;p58">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58">
            <a:hlinkClick action="ppaction://hlinksldjump" r:id="rId4"/>
          </p:cNvPr>
          <p:cNvSpPr txBox="1"/>
          <p:nvPr>
            <p:ph idx="1" type="body"/>
          </p:nvPr>
        </p:nvSpPr>
        <p:spPr>
          <a:xfrm>
            <a:off x="457200" y="1024650"/>
            <a:ext cx="82296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Why is it important to conserve bats?</a:t>
            </a:r>
            <a:endParaRPr sz="4800">
              <a:solidFill>
                <a:srgbClr val="FFFFFF"/>
              </a:solidFill>
            </a:endParaRPr>
          </a:p>
        </p:txBody>
      </p:sp>
      <p:sp>
        <p:nvSpPr>
          <p:cNvPr id="537" name="Google Shape;537;p58">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Bat Conservation</a:t>
            </a:r>
            <a:r>
              <a:rPr lang="en">
                <a:solidFill>
                  <a:srgbClr val="FFFFFF"/>
                </a:solidFill>
                <a:uFill>
                  <a:noFill/>
                </a:uFill>
                <a:hlinkClick action="ppaction://hlinksldjump" r:id="rId6">
                  <a:extLst>
                    <a:ext uri="{A12FA001-AC4F-418D-AE19-62706E023703}">
                      <ahyp:hlinkClr val="tx"/>
                    </a:ext>
                  </a:extLst>
                </a:hlinkClick>
              </a:rPr>
              <a:t>- $500 Question</a:t>
            </a:r>
            <a:endParaRPr>
              <a:solidFill>
                <a:srgbClr val="FFFFFF"/>
              </a:solidFill>
            </a:endParaRPr>
          </a:p>
        </p:txBody>
      </p:sp>
      <p:sp>
        <p:nvSpPr>
          <p:cNvPr id="538" name="Google Shape;538;p58">
            <a:hlinkClick action="ppaction://hlinkshowjump?jump=nextslide"/>
          </p:cNvPr>
          <p:cNvSpPr txBox="1"/>
          <p:nvPr/>
        </p:nvSpPr>
        <p:spPr>
          <a:xfrm>
            <a:off x="6000675" y="6005367"/>
            <a:ext cx="27600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howjump?jump=nextslide">
                  <a:extLst>
                    <a:ext uri="{A12FA001-AC4F-418D-AE19-62706E023703}">
                      <ahyp:hlinkClr val="tx"/>
                    </a:ext>
                  </a:extLst>
                </a:hlinkClick>
              </a:rPr>
              <a:t>Click to see answer</a:t>
            </a:r>
            <a:endParaRPr sz="1800">
              <a:solidFill>
                <a:srgbClr val="FFFF00"/>
              </a:solidFill>
              <a:latin typeface="Trebuchet MS"/>
              <a:ea typeface="Trebuchet MS"/>
              <a:cs typeface="Trebuchet MS"/>
              <a:sym typeface="Trebuchet MS"/>
            </a:endParaRPr>
          </a:p>
        </p:txBody>
      </p:sp>
      <p:pic>
        <p:nvPicPr>
          <p:cNvPr id="539" name="Google Shape;539;p58">
            <a:hlinkClick action="ppaction://hlinkshowjump?jump=nextslide"/>
          </p:cNvPr>
          <p:cNvPicPr preferRelativeResize="0"/>
          <p:nvPr/>
        </p:nvPicPr>
        <p:blipFill>
          <a:blip r:embed="rId7">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543" name="Shape 543"/>
        <p:cNvGrpSpPr/>
        <p:nvPr/>
      </p:nvGrpSpPr>
      <p:grpSpPr>
        <a:xfrm>
          <a:off x="0" y="0"/>
          <a:ext cx="0" cy="0"/>
          <a:chOff x="0" y="0"/>
          <a:chExt cx="0" cy="0"/>
        </a:xfrm>
      </p:grpSpPr>
      <p:sp>
        <p:nvSpPr>
          <p:cNvPr id="544" name="Google Shape;544;p59">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59">
            <a:hlinkClick action="ppaction://hlinksldjump" r:id="rId4"/>
          </p:cNvPr>
          <p:cNvSpPr txBox="1"/>
          <p:nvPr>
            <p:ph idx="1" type="body"/>
          </p:nvPr>
        </p:nvSpPr>
        <p:spPr>
          <a:xfrm>
            <a:off x="457200" y="2070625"/>
            <a:ext cx="8229600" cy="3175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Bats help plant forests</a:t>
            </a:r>
            <a:endParaRPr sz="4800">
              <a:solidFill>
                <a:srgbClr val="FFFFFF"/>
              </a:solidFill>
            </a:endParaRPr>
          </a:p>
          <a:p>
            <a:pPr indent="0" lvl="0" marL="0" rtl="0" algn="ctr">
              <a:spcBef>
                <a:spcPts val="0"/>
              </a:spcBef>
              <a:spcAft>
                <a:spcPts val="0"/>
              </a:spcAft>
              <a:buNone/>
            </a:pPr>
            <a:r>
              <a:rPr lang="en" sz="4800">
                <a:solidFill>
                  <a:srgbClr val="FFFFFF"/>
                </a:solidFill>
              </a:rPr>
              <a:t>Bats pollinate our food</a:t>
            </a:r>
            <a:endParaRPr sz="4800">
              <a:solidFill>
                <a:srgbClr val="FFFFFF"/>
              </a:solidFill>
            </a:endParaRPr>
          </a:p>
          <a:p>
            <a:pPr indent="0" lvl="0" marL="0" rtl="0" algn="ctr">
              <a:spcBef>
                <a:spcPts val="0"/>
              </a:spcBef>
              <a:spcAft>
                <a:spcPts val="0"/>
              </a:spcAft>
              <a:buNone/>
            </a:pPr>
            <a:r>
              <a:rPr lang="en" sz="4800">
                <a:solidFill>
                  <a:srgbClr val="FFFFFF"/>
                </a:solidFill>
              </a:rPr>
              <a:t>Bats protect our crops</a:t>
            </a:r>
            <a:endParaRPr sz="4800">
              <a:solidFill>
                <a:srgbClr val="FFFFFF"/>
              </a:solidFill>
            </a:endParaRPr>
          </a:p>
          <a:p>
            <a:pPr indent="0" lvl="0" marL="0" rtl="0" algn="ctr">
              <a:spcBef>
                <a:spcPts val="0"/>
              </a:spcBef>
              <a:spcAft>
                <a:spcPts val="0"/>
              </a:spcAft>
              <a:buNone/>
            </a:pPr>
            <a:r>
              <a:rPr lang="en" sz="4800">
                <a:solidFill>
                  <a:srgbClr val="FFFFFF"/>
                </a:solidFill>
              </a:rPr>
              <a:t>Bats are AWESOME!</a:t>
            </a:r>
            <a:endParaRPr sz="4800">
              <a:solidFill>
                <a:srgbClr val="FFFFFF"/>
              </a:solidFill>
            </a:endParaRPr>
          </a:p>
        </p:txBody>
      </p:sp>
      <p:sp>
        <p:nvSpPr>
          <p:cNvPr id="546" name="Google Shape;546;p59">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Bat Conservation</a:t>
            </a:r>
            <a:r>
              <a:rPr lang="en">
                <a:solidFill>
                  <a:srgbClr val="FFFFFF"/>
                </a:solidFill>
                <a:uFill>
                  <a:noFill/>
                </a:uFill>
                <a:hlinkClick action="ppaction://hlinksldjump" r:id="rId6">
                  <a:extLst>
                    <a:ext uri="{A12FA001-AC4F-418D-AE19-62706E023703}">
                      <ahyp:hlinkClr val="tx"/>
                    </a:ext>
                  </a:extLst>
                </a:hlinkClick>
              </a:rPr>
              <a:t>- $500 Answer</a:t>
            </a:r>
            <a:endParaRPr>
              <a:solidFill>
                <a:srgbClr val="FFFFFF"/>
              </a:solidFill>
            </a:endParaRPr>
          </a:p>
        </p:txBody>
      </p:sp>
      <p:sp>
        <p:nvSpPr>
          <p:cNvPr id="547" name="Google Shape;547;p59">
            <a:hlinkClick action="ppaction://hlinksldjump" r:id="rId7"/>
          </p:cNvPr>
          <p:cNvSpPr txBox="1"/>
          <p:nvPr/>
        </p:nvSpPr>
        <p:spPr>
          <a:xfrm>
            <a:off x="4821475" y="6059067"/>
            <a:ext cx="38049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ldjump" r:id="rId8">
                  <a:extLst>
                    <a:ext uri="{A12FA001-AC4F-418D-AE19-62706E023703}">
                      <ahyp:hlinkCl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548" name="Google Shape;548;p59">
            <a:hlinkClick action="ppaction://hlinksldjump" r:id="rId9"/>
          </p:cNvPr>
          <p:cNvPicPr preferRelativeResize="0"/>
          <p:nvPr/>
        </p:nvPicPr>
        <p:blipFill>
          <a:blip r:embed="rId10">
            <a:alphaModFix/>
          </a:blip>
          <a:stretch>
            <a:fillRect/>
          </a:stretch>
        </p:blipFill>
        <p:spPr>
          <a:xfrm>
            <a:off x="8484100" y="6059075"/>
            <a:ext cx="609600" cy="6096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552" name="Shape 552"/>
        <p:cNvGrpSpPr/>
        <p:nvPr/>
      </p:nvGrpSpPr>
      <p:grpSpPr>
        <a:xfrm>
          <a:off x="0" y="0"/>
          <a:ext cx="0" cy="0"/>
          <a:chOff x="0" y="0"/>
          <a:chExt cx="0" cy="0"/>
        </a:xfrm>
      </p:grpSpPr>
      <p:sp>
        <p:nvSpPr>
          <p:cNvPr id="553" name="Google Shape;553;p60">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60">
            <a:hlinkClick action="ppaction://hlinksldjump" r:id="rId4"/>
          </p:cNvPr>
          <p:cNvSpPr txBox="1"/>
          <p:nvPr>
            <p:ph idx="1" type="body"/>
          </p:nvPr>
        </p:nvSpPr>
        <p:spPr>
          <a:xfrm>
            <a:off x="457200" y="2730225"/>
            <a:ext cx="8229600" cy="3216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uFill>
                  <a:noFill/>
                </a:uFill>
                <a:hlinkClick action="ppaction://hlinksldjump" r:id="rId5">
                  <a:extLst>
                    <a:ext uri="{A12FA001-AC4F-418D-AE19-62706E023703}">
                      <ahyp:hlinkClr val="tx"/>
                    </a:ext>
                  </a:extLst>
                </a:hlinkClick>
              </a:rPr>
              <a:t>Topic: </a:t>
            </a:r>
            <a:r>
              <a:rPr lang="en" sz="4800">
                <a:solidFill>
                  <a:srgbClr val="FFFFFF"/>
                </a:solidFill>
              </a:rPr>
              <a:t>Mammals</a:t>
            </a:r>
            <a:endParaRPr sz="4800">
              <a:solidFill>
                <a:srgbClr val="FFFFFF"/>
              </a:solidFill>
            </a:endParaRPr>
          </a:p>
        </p:txBody>
      </p:sp>
      <p:sp>
        <p:nvSpPr>
          <p:cNvPr id="555" name="Google Shape;555;p60">
            <a:hlinkClick action="ppaction://hlinksldjump" r:id="rId6"/>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solidFill>
                  <a:srgbClr val="FFFFFF"/>
                </a:solidFill>
                <a:uFill>
                  <a:noFill/>
                </a:uFill>
                <a:hlinkClick action="ppaction://hlinksldjump" r:id="rId7">
                  <a:extLst>
                    <a:ext uri="{A12FA001-AC4F-418D-AE19-62706E023703}">
                      <ahyp:hlinkClr val="tx"/>
                    </a:ext>
                  </a:extLst>
                </a:hlinkClick>
              </a:rPr>
              <a:t>FINAL</a:t>
            </a:r>
            <a:endParaRPr>
              <a:solidFill>
                <a:srgbClr val="FFFFFF"/>
              </a:solidFill>
            </a:endParaRPr>
          </a:p>
        </p:txBody>
      </p:sp>
      <p:sp>
        <p:nvSpPr>
          <p:cNvPr id="556" name="Google Shape;556;p60">
            <a:hlinkClick action="ppaction://hlinkshowjump?jump=nextslide"/>
          </p:cNvPr>
          <p:cNvSpPr txBox="1"/>
          <p:nvPr/>
        </p:nvSpPr>
        <p:spPr>
          <a:xfrm>
            <a:off x="6000675" y="6005367"/>
            <a:ext cx="27600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howjump?jump=nextslide">
                  <a:extLst>
                    <a:ext uri="{A12FA001-AC4F-418D-AE19-62706E023703}">
                      <ahyp:hlinkClr val="tx"/>
                    </a:ext>
                  </a:extLst>
                </a:hlinkClick>
              </a:rPr>
              <a:t>Click to see </a:t>
            </a:r>
            <a:r>
              <a:rPr lang="en" sz="1800">
                <a:solidFill>
                  <a:srgbClr val="FFFF00"/>
                </a:solidFill>
                <a:latin typeface="Trebuchet MS"/>
                <a:ea typeface="Trebuchet MS"/>
                <a:cs typeface="Trebuchet MS"/>
                <a:sym typeface="Trebuchet MS"/>
              </a:rPr>
              <a:t>question</a:t>
            </a:r>
            <a:endParaRPr sz="1800">
              <a:solidFill>
                <a:srgbClr val="FFFF00"/>
              </a:solidFill>
              <a:latin typeface="Trebuchet MS"/>
              <a:ea typeface="Trebuchet MS"/>
              <a:cs typeface="Trebuchet MS"/>
              <a:sym typeface="Trebuchet MS"/>
            </a:endParaRPr>
          </a:p>
        </p:txBody>
      </p:sp>
      <p:pic>
        <p:nvPicPr>
          <p:cNvPr id="557" name="Google Shape;557;p60">
            <a:hlinkClick action="ppaction://hlinkshowjump?jump=nextslide"/>
          </p:cNvPr>
          <p:cNvPicPr preferRelativeResize="0"/>
          <p:nvPr/>
        </p:nvPicPr>
        <p:blipFill>
          <a:blip r:embed="rId8">
            <a:alphaModFix/>
          </a:blip>
          <a:stretch>
            <a:fillRect/>
          </a:stretch>
        </p:blipFill>
        <p:spPr>
          <a:xfrm>
            <a:off x="8439325" y="6075575"/>
            <a:ext cx="609600" cy="609600"/>
          </a:xfrm>
          <a:prstGeom prst="rect">
            <a:avLst/>
          </a:prstGeom>
          <a:noFill/>
          <a:ln>
            <a:noFill/>
          </a:ln>
        </p:spPr>
      </p:pic>
      <p:pic>
        <p:nvPicPr>
          <p:cNvPr id="558" name="Google Shape;558;p60">
            <a:hlinkClick action="ppaction://hlinksldjump" r:id="rId9"/>
          </p:cNvPr>
          <p:cNvPicPr preferRelativeResize="0"/>
          <p:nvPr/>
        </p:nvPicPr>
        <p:blipFill>
          <a:blip r:embed="rId10">
            <a:alphaModFix/>
          </a:blip>
          <a:stretch>
            <a:fillRect/>
          </a:stretch>
        </p:blipFill>
        <p:spPr>
          <a:xfrm>
            <a:off x="1727163" y="967097"/>
            <a:ext cx="5731725" cy="170237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562" name="Shape 562"/>
        <p:cNvGrpSpPr/>
        <p:nvPr/>
      </p:nvGrpSpPr>
      <p:grpSpPr>
        <a:xfrm>
          <a:off x="0" y="0"/>
          <a:ext cx="0" cy="0"/>
          <a:chOff x="0" y="0"/>
          <a:chExt cx="0" cy="0"/>
        </a:xfrm>
      </p:grpSpPr>
      <p:sp>
        <p:nvSpPr>
          <p:cNvPr id="563" name="Google Shape;563;p61">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61">
            <a:hlinkClick action="ppaction://hlinksldjump" r:id="rId4"/>
          </p:cNvPr>
          <p:cNvSpPr txBox="1"/>
          <p:nvPr>
            <p:ph idx="1" type="body"/>
          </p:nvPr>
        </p:nvSpPr>
        <p:spPr>
          <a:xfrm>
            <a:off x="457200" y="1024650"/>
            <a:ext cx="82296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What is the only native land mammal to Hawaii?</a:t>
            </a:r>
            <a:endParaRPr sz="4800">
              <a:solidFill>
                <a:srgbClr val="FFFFFF"/>
              </a:solidFill>
            </a:endParaRPr>
          </a:p>
        </p:txBody>
      </p:sp>
      <p:sp>
        <p:nvSpPr>
          <p:cNvPr id="565" name="Google Shape;565;p61">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rgbClr val="FFFFFF"/>
                </a:solidFill>
                <a:uFill>
                  <a:noFill/>
                </a:uFill>
                <a:hlinkClick action="ppaction://hlinksldjump" r:id="rId6">
                  <a:extLst>
                    <a:ext uri="{A12FA001-AC4F-418D-AE19-62706E023703}">
                      <ahyp:hlinkClr val="tx"/>
                    </a:ext>
                  </a:extLst>
                </a:hlinkClick>
              </a:rPr>
              <a:t>Final Jeopardy Question</a:t>
            </a:r>
            <a:endParaRPr>
              <a:solidFill>
                <a:srgbClr val="FFFFFF"/>
              </a:solidFill>
            </a:endParaRPr>
          </a:p>
        </p:txBody>
      </p:sp>
      <p:sp>
        <p:nvSpPr>
          <p:cNvPr id="566" name="Google Shape;566;p61">
            <a:hlinkClick action="ppaction://hlinkshowjump?jump=nextslide"/>
          </p:cNvPr>
          <p:cNvSpPr txBox="1"/>
          <p:nvPr/>
        </p:nvSpPr>
        <p:spPr>
          <a:xfrm>
            <a:off x="6000675" y="6005367"/>
            <a:ext cx="27600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howjump?jump=nextslide">
                  <a:extLst>
                    <a:ext uri="{A12FA001-AC4F-418D-AE19-62706E023703}">
                      <ahyp:hlinkClr val="tx"/>
                    </a:ext>
                  </a:extLst>
                </a:hlinkClick>
              </a:rPr>
              <a:t>Click to see answer</a:t>
            </a:r>
            <a:endParaRPr sz="1800">
              <a:solidFill>
                <a:srgbClr val="FFFF00"/>
              </a:solidFill>
              <a:latin typeface="Trebuchet MS"/>
              <a:ea typeface="Trebuchet MS"/>
              <a:cs typeface="Trebuchet MS"/>
              <a:sym typeface="Trebuchet MS"/>
            </a:endParaRPr>
          </a:p>
        </p:txBody>
      </p:sp>
      <p:pic>
        <p:nvPicPr>
          <p:cNvPr id="567" name="Google Shape;567;p61">
            <a:hlinkClick action="ppaction://hlinkshowjump?jump=nextslide"/>
          </p:cNvPr>
          <p:cNvPicPr preferRelativeResize="0"/>
          <p:nvPr/>
        </p:nvPicPr>
        <p:blipFill>
          <a:blip r:embed="rId7">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571" name="Shape 571"/>
        <p:cNvGrpSpPr/>
        <p:nvPr/>
      </p:nvGrpSpPr>
      <p:grpSpPr>
        <a:xfrm>
          <a:off x="0" y="0"/>
          <a:ext cx="0" cy="0"/>
          <a:chOff x="0" y="0"/>
          <a:chExt cx="0" cy="0"/>
        </a:xfrm>
      </p:grpSpPr>
      <p:sp>
        <p:nvSpPr>
          <p:cNvPr id="572" name="Google Shape;572;p62">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62">
            <a:hlinkClick action="ppaction://hlinksldjump" r:id="rId4"/>
          </p:cNvPr>
          <p:cNvSpPr txBox="1"/>
          <p:nvPr>
            <p:ph idx="1" type="body"/>
          </p:nvPr>
        </p:nvSpPr>
        <p:spPr>
          <a:xfrm>
            <a:off x="4881900" y="1024650"/>
            <a:ext cx="38049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The Hawaiian Hoary Bat!</a:t>
            </a:r>
            <a:endParaRPr sz="4800">
              <a:solidFill>
                <a:srgbClr val="FFFFFF"/>
              </a:solidFill>
            </a:endParaRPr>
          </a:p>
        </p:txBody>
      </p:sp>
      <p:sp>
        <p:nvSpPr>
          <p:cNvPr id="574" name="Google Shape;574;p62">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rgbClr val="FFFFFF"/>
                </a:solidFill>
                <a:uFill>
                  <a:noFill/>
                </a:uFill>
                <a:hlinkClick action="ppaction://hlinksldjump" r:id="rId6">
                  <a:extLst>
                    <a:ext uri="{A12FA001-AC4F-418D-AE19-62706E023703}">
                      <ahyp:hlinkClr val="tx"/>
                    </a:ext>
                  </a:extLst>
                </a:hlinkClick>
              </a:rPr>
              <a:t>Final Jeopardy Answer</a:t>
            </a:r>
            <a:endParaRPr>
              <a:solidFill>
                <a:srgbClr val="FFFFFF"/>
              </a:solidFill>
            </a:endParaRPr>
          </a:p>
        </p:txBody>
      </p:sp>
      <p:sp>
        <p:nvSpPr>
          <p:cNvPr id="575" name="Google Shape;575;p62">
            <a:hlinkClick action="ppaction://hlinksldjump" r:id="rId7"/>
          </p:cNvPr>
          <p:cNvSpPr txBox="1"/>
          <p:nvPr/>
        </p:nvSpPr>
        <p:spPr>
          <a:xfrm>
            <a:off x="4821475" y="6059067"/>
            <a:ext cx="38049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ldjump" r:id="rId8">
                  <a:extLst>
                    <a:ext uri="{A12FA001-AC4F-418D-AE19-62706E023703}">
                      <ahyp:hlinkCl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576" name="Google Shape;576;p62">
            <a:hlinkClick action="ppaction://hlinksldjump" r:id="rId9"/>
          </p:cNvPr>
          <p:cNvPicPr preferRelativeResize="0"/>
          <p:nvPr/>
        </p:nvPicPr>
        <p:blipFill>
          <a:blip r:embed="rId10">
            <a:alphaModFix/>
          </a:blip>
          <a:stretch>
            <a:fillRect/>
          </a:stretch>
        </p:blipFill>
        <p:spPr>
          <a:xfrm>
            <a:off x="8484100" y="6059075"/>
            <a:ext cx="609600" cy="609600"/>
          </a:xfrm>
          <a:prstGeom prst="rect">
            <a:avLst/>
          </a:prstGeom>
          <a:noFill/>
          <a:ln>
            <a:noFill/>
          </a:ln>
        </p:spPr>
      </p:pic>
      <p:pic>
        <p:nvPicPr>
          <p:cNvPr id="577" name="Google Shape;577;p62"/>
          <p:cNvPicPr preferRelativeResize="0"/>
          <p:nvPr/>
        </p:nvPicPr>
        <p:blipFill>
          <a:blip r:embed="rId11">
            <a:alphaModFix/>
          </a:blip>
          <a:stretch>
            <a:fillRect/>
          </a:stretch>
        </p:blipFill>
        <p:spPr>
          <a:xfrm>
            <a:off x="402071" y="1843075"/>
            <a:ext cx="4419400" cy="383182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88" name="Shape 88"/>
        <p:cNvGrpSpPr/>
        <p:nvPr/>
      </p:nvGrpSpPr>
      <p:grpSpPr>
        <a:xfrm>
          <a:off x="0" y="0"/>
          <a:ext cx="0" cy="0"/>
          <a:chOff x="0" y="0"/>
          <a:chExt cx="0" cy="0"/>
        </a:xfrm>
      </p:grpSpPr>
      <p:sp>
        <p:nvSpPr>
          <p:cNvPr id="89" name="Google Shape;89;p13">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3">
            <a:hlinkClick action="ppaction://hlinksldjump" r:id="rId4"/>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Rhody Bats</a:t>
            </a:r>
            <a:r>
              <a:rPr lang="en">
                <a:solidFill>
                  <a:schemeClr val="lt1"/>
                </a:solidFill>
                <a:uFill>
                  <a:noFill/>
                </a:uFill>
                <a:hlinkClick action="ppaction://hlinksldjump" r:id="rId5">
                  <a:extLst>
                    <a:ext uri="{A12FA001-AC4F-418D-AE19-62706E023703}">
                      <ahyp:hlinkClr val="tx"/>
                    </a:ext>
                  </a:extLst>
                </a:hlinkClick>
              </a:rPr>
              <a:t> </a:t>
            </a:r>
            <a:r>
              <a:rPr lang="en">
                <a:solidFill>
                  <a:srgbClr val="FFFFFF"/>
                </a:solidFill>
                <a:uFill>
                  <a:noFill/>
                </a:uFill>
                <a:hlinkClick action="ppaction://hlinksldjump" r:id="rId6">
                  <a:extLst>
                    <a:ext uri="{A12FA001-AC4F-418D-AE19-62706E023703}">
                      <ahyp:hlinkClr val="tx"/>
                    </a:ext>
                  </a:extLst>
                </a:hlinkClick>
              </a:rPr>
              <a:t>- $200 Answer</a:t>
            </a:r>
            <a:endParaRPr>
              <a:solidFill>
                <a:srgbClr val="FFFFFF"/>
              </a:solidFill>
            </a:endParaRPr>
          </a:p>
        </p:txBody>
      </p:sp>
      <p:sp>
        <p:nvSpPr>
          <p:cNvPr id="91" name="Google Shape;91;p13">
            <a:hlinkClick action="ppaction://hlinksldjump" r:id="rId7"/>
          </p:cNvPr>
          <p:cNvSpPr txBox="1"/>
          <p:nvPr/>
        </p:nvSpPr>
        <p:spPr>
          <a:xfrm>
            <a:off x="4821475" y="6059067"/>
            <a:ext cx="38049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ldjump" r:id="rId8">
                  <a:extLst>
                    <a:ext uri="{A12FA001-AC4F-418D-AE19-62706E023703}">
                      <ahyp:hlinkCl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92" name="Google Shape;92;p13">
            <a:hlinkClick action="ppaction://hlinksldjump" r:id="rId9"/>
          </p:cNvPr>
          <p:cNvPicPr preferRelativeResize="0"/>
          <p:nvPr/>
        </p:nvPicPr>
        <p:blipFill>
          <a:blip r:embed="rId10">
            <a:alphaModFix/>
          </a:blip>
          <a:stretch>
            <a:fillRect/>
          </a:stretch>
        </p:blipFill>
        <p:spPr>
          <a:xfrm>
            <a:off x="8484100" y="6059075"/>
            <a:ext cx="609600" cy="609600"/>
          </a:xfrm>
          <a:prstGeom prst="rect">
            <a:avLst/>
          </a:prstGeom>
          <a:noFill/>
          <a:ln>
            <a:noFill/>
          </a:ln>
        </p:spPr>
      </p:pic>
      <p:pic>
        <p:nvPicPr>
          <p:cNvPr id="93" name="Google Shape;93;p13"/>
          <p:cNvPicPr preferRelativeResize="0"/>
          <p:nvPr/>
        </p:nvPicPr>
        <p:blipFill rotWithShape="1">
          <a:blip r:embed="rId11">
            <a:alphaModFix/>
          </a:blip>
          <a:srcRect b="16015" l="0" r="0" t="0"/>
          <a:stretch/>
        </p:blipFill>
        <p:spPr>
          <a:xfrm>
            <a:off x="184575" y="1669637"/>
            <a:ext cx="1681825" cy="2110925"/>
          </a:xfrm>
          <a:prstGeom prst="rect">
            <a:avLst/>
          </a:prstGeom>
          <a:noFill/>
          <a:ln cap="flat" cmpd="sng" w="9525">
            <a:solidFill>
              <a:srgbClr val="FFFFFF"/>
            </a:solidFill>
            <a:prstDash val="dot"/>
            <a:round/>
            <a:headEnd len="sm" w="sm" type="none"/>
            <a:tailEnd len="sm" w="sm" type="none"/>
          </a:ln>
        </p:spPr>
      </p:pic>
      <p:pic>
        <p:nvPicPr>
          <p:cNvPr id="94" name="Google Shape;94;p13"/>
          <p:cNvPicPr preferRelativeResize="0"/>
          <p:nvPr/>
        </p:nvPicPr>
        <p:blipFill>
          <a:blip r:embed="rId12">
            <a:alphaModFix/>
          </a:blip>
          <a:stretch>
            <a:fillRect/>
          </a:stretch>
        </p:blipFill>
        <p:spPr>
          <a:xfrm>
            <a:off x="1925075" y="1623800"/>
            <a:ext cx="2413119" cy="2202600"/>
          </a:xfrm>
          <a:prstGeom prst="rect">
            <a:avLst/>
          </a:prstGeom>
          <a:noFill/>
          <a:ln cap="flat" cmpd="sng" w="9525">
            <a:solidFill>
              <a:srgbClr val="FFFFFF"/>
            </a:solidFill>
            <a:prstDash val="dot"/>
            <a:round/>
            <a:headEnd len="sm" w="sm" type="none"/>
            <a:tailEnd len="sm" w="sm" type="none"/>
          </a:ln>
        </p:spPr>
      </p:pic>
      <p:pic>
        <p:nvPicPr>
          <p:cNvPr id="95" name="Google Shape;95;p13"/>
          <p:cNvPicPr preferRelativeResize="0"/>
          <p:nvPr/>
        </p:nvPicPr>
        <p:blipFill>
          <a:blip r:embed="rId13">
            <a:alphaModFix/>
          </a:blip>
          <a:stretch>
            <a:fillRect/>
          </a:stretch>
        </p:blipFill>
        <p:spPr>
          <a:xfrm>
            <a:off x="95400" y="3908850"/>
            <a:ext cx="2381201" cy="1700850"/>
          </a:xfrm>
          <a:prstGeom prst="rect">
            <a:avLst/>
          </a:prstGeom>
          <a:noFill/>
          <a:ln cap="flat" cmpd="sng" w="9525">
            <a:solidFill>
              <a:srgbClr val="FFFFFF"/>
            </a:solidFill>
            <a:prstDash val="dot"/>
            <a:round/>
            <a:headEnd len="sm" w="sm" type="none"/>
            <a:tailEnd len="sm" w="sm" type="none"/>
          </a:ln>
        </p:spPr>
      </p:pic>
      <p:pic>
        <p:nvPicPr>
          <p:cNvPr id="96" name="Google Shape;96;p13"/>
          <p:cNvPicPr preferRelativeResize="0"/>
          <p:nvPr/>
        </p:nvPicPr>
        <p:blipFill rotWithShape="1">
          <a:blip r:embed="rId14">
            <a:alphaModFix/>
          </a:blip>
          <a:srcRect b="-719" l="20437" r="21958" t="11925"/>
          <a:stretch/>
        </p:blipFill>
        <p:spPr>
          <a:xfrm>
            <a:off x="4501525" y="1631875"/>
            <a:ext cx="2269475" cy="2186450"/>
          </a:xfrm>
          <a:prstGeom prst="rect">
            <a:avLst/>
          </a:prstGeom>
          <a:noFill/>
          <a:ln cap="flat" cmpd="sng" w="9525">
            <a:solidFill>
              <a:srgbClr val="FFFFFF"/>
            </a:solidFill>
            <a:prstDash val="dot"/>
            <a:round/>
            <a:headEnd len="sm" w="sm" type="none"/>
            <a:tailEnd len="sm" w="sm" type="none"/>
          </a:ln>
        </p:spPr>
      </p:pic>
      <p:pic>
        <p:nvPicPr>
          <p:cNvPr id="97" name="Google Shape;97;p13"/>
          <p:cNvPicPr preferRelativeResize="0"/>
          <p:nvPr/>
        </p:nvPicPr>
        <p:blipFill>
          <a:blip r:embed="rId15">
            <a:alphaModFix/>
          </a:blip>
          <a:stretch>
            <a:fillRect/>
          </a:stretch>
        </p:blipFill>
        <p:spPr>
          <a:xfrm>
            <a:off x="6934325" y="1776013"/>
            <a:ext cx="1937675" cy="2042300"/>
          </a:xfrm>
          <a:prstGeom prst="rect">
            <a:avLst/>
          </a:prstGeom>
          <a:noFill/>
          <a:ln cap="flat" cmpd="sng" w="9525">
            <a:solidFill>
              <a:srgbClr val="FFFFFF"/>
            </a:solidFill>
            <a:prstDash val="dot"/>
            <a:round/>
            <a:headEnd len="sm" w="sm" type="none"/>
            <a:tailEnd len="sm" w="sm" type="none"/>
          </a:ln>
        </p:spPr>
      </p:pic>
      <p:pic>
        <p:nvPicPr>
          <p:cNvPr id="98" name="Google Shape;98;p13"/>
          <p:cNvPicPr preferRelativeResize="0"/>
          <p:nvPr/>
        </p:nvPicPr>
        <p:blipFill rotWithShape="1">
          <a:blip r:embed="rId16">
            <a:alphaModFix/>
          </a:blip>
          <a:srcRect b="0" l="0" r="24408" t="0"/>
          <a:stretch/>
        </p:blipFill>
        <p:spPr>
          <a:xfrm>
            <a:off x="2577650" y="3961202"/>
            <a:ext cx="2413125" cy="1596135"/>
          </a:xfrm>
          <a:prstGeom prst="rect">
            <a:avLst/>
          </a:prstGeom>
          <a:noFill/>
          <a:ln cap="flat" cmpd="sng" w="9525">
            <a:solidFill>
              <a:srgbClr val="FFFFFF"/>
            </a:solidFill>
            <a:prstDash val="dot"/>
            <a:round/>
            <a:headEnd len="sm" w="sm" type="none"/>
            <a:tailEnd len="sm" w="sm" type="none"/>
          </a:ln>
        </p:spPr>
      </p:pic>
      <p:pic>
        <p:nvPicPr>
          <p:cNvPr id="99" name="Google Shape;99;p13"/>
          <p:cNvPicPr preferRelativeResize="0"/>
          <p:nvPr/>
        </p:nvPicPr>
        <p:blipFill>
          <a:blip r:embed="rId17">
            <a:alphaModFix/>
          </a:blip>
          <a:stretch>
            <a:fillRect/>
          </a:stretch>
        </p:blipFill>
        <p:spPr>
          <a:xfrm>
            <a:off x="5042275" y="3928963"/>
            <a:ext cx="2059476" cy="1660626"/>
          </a:xfrm>
          <a:prstGeom prst="rect">
            <a:avLst/>
          </a:prstGeom>
          <a:noFill/>
          <a:ln cap="flat" cmpd="sng" w="9525">
            <a:solidFill>
              <a:srgbClr val="FFFFFF"/>
            </a:solidFill>
            <a:prstDash val="dot"/>
            <a:round/>
            <a:headEnd len="sm" w="sm" type="none"/>
            <a:tailEnd len="sm" w="sm" type="none"/>
          </a:ln>
        </p:spPr>
      </p:pic>
      <p:pic>
        <p:nvPicPr>
          <p:cNvPr id="100" name="Google Shape;100;p13"/>
          <p:cNvPicPr preferRelativeResize="0"/>
          <p:nvPr/>
        </p:nvPicPr>
        <p:blipFill rotWithShape="1">
          <a:blip r:embed="rId18">
            <a:alphaModFix/>
          </a:blip>
          <a:srcRect b="0" l="22895" r="11028" t="0"/>
          <a:stretch/>
        </p:blipFill>
        <p:spPr>
          <a:xfrm>
            <a:off x="7153238" y="3908850"/>
            <a:ext cx="1895364" cy="1660625"/>
          </a:xfrm>
          <a:prstGeom prst="rect">
            <a:avLst/>
          </a:prstGeom>
          <a:noFill/>
          <a:ln cap="flat" cmpd="sng" w="9525">
            <a:solidFill>
              <a:srgbClr val="FFFFFF"/>
            </a:solidFill>
            <a:prstDash val="dot"/>
            <a:round/>
            <a:headEnd len="sm" w="sm" type="none"/>
            <a:tailEnd len="sm" w="sm" type="none"/>
          </a:ln>
        </p:spPr>
      </p:pic>
      <p:sp>
        <p:nvSpPr>
          <p:cNvPr id="101" name="Google Shape;101;p13"/>
          <p:cNvSpPr txBox="1"/>
          <p:nvPr/>
        </p:nvSpPr>
        <p:spPr>
          <a:xfrm>
            <a:off x="184588" y="1283150"/>
            <a:ext cx="1681800" cy="300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rgbClr val="FFFFFF"/>
                </a:solidFill>
                <a:latin typeface="Love Ya Like A Sister"/>
                <a:ea typeface="Love Ya Like A Sister"/>
                <a:cs typeface="Love Ya Like A Sister"/>
                <a:sym typeface="Love Ya Like A Sister"/>
              </a:rPr>
              <a:t>Big Brown</a:t>
            </a:r>
            <a:endParaRPr sz="1600">
              <a:solidFill>
                <a:srgbClr val="FFFFFF"/>
              </a:solidFill>
              <a:latin typeface="Love Ya Like A Sister"/>
              <a:ea typeface="Love Ya Like A Sister"/>
              <a:cs typeface="Love Ya Like A Sister"/>
              <a:sym typeface="Love Ya Like A Sister"/>
            </a:endParaRPr>
          </a:p>
        </p:txBody>
      </p:sp>
      <p:sp>
        <p:nvSpPr>
          <p:cNvPr id="102" name="Google Shape;102;p13"/>
          <p:cNvSpPr txBox="1"/>
          <p:nvPr/>
        </p:nvSpPr>
        <p:spPr>
          <a:xfrm>
            <a:off x="2290725" y="1283150"/>
            <a:ext cx="1681800" cy="300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rgbClr val="FFFFFF"/>
                </a:solidFill>
                <a:latin typeface="Love Ya Like A Sister"/>
                <a:ea typeface="Love Ya Like A Sister"/>
                <a:cs typeface="Love Ya Like A Sister"/>
                <a:sym typeface="Love Ya Like A Sister"/>
              </a:rPr>
              <a:t>Hoary</a:t>
            </a:r>
            <a:endParaRPr sz="1600">
              <a:solidFill>
                <a:srgbClr val="FFFFFF"/>
              </a:solidFill>
              <a:latin typeface="Love Ya Like A Sister"/>
              <a:ea typeface="Love Ya Like A Sister"/>
              <a:cs typeface="Love Ya Like A Sister"/>
              <a:sym typeface="Love Ya Like A Sister"/>
            </a:endParaRPr>
          </a:p>
        </p:txBody>
      </p:sp>
      <p:sp>
        <p:nvSpPr>
          <p:cNvPr id="103" name="Google Shape;103;p13"/>
          <p:cNvSpPr txBox="1"/>
          <p:nvPr/>
        </p:nvSpPr>
        <p:spPr>
          <a:xfrm>
            <a:off x="4740938" y="1283150"/>
            <a:ext cx="1681800" cy="300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rgbClr val="FFFFFF"/>
                </a:solidFill>
                <a:latin typeface="Love Ya Like A Sister"/>
                <a:ea typeface="Love Ya Like A Sister"/>
                <a:cs typeface="Love Ya Like A Sister"/>
                <a:sym typeface="Love Ya Like A Sister"/>
              </a:rPr>
              <a:t>Silver-haired</a:t>
            </a:r>
            <a:endParaRPr sz="1600">
              <a:solidFill>
                <a:srgbClr val="FFFFFF"/>
              </a:solidFill>
              <a:latin typeface="Love Ya Like A Sister"/>
              <a:ea typeface="Love Ya Like A Sister"/>
              <a:cs typeface="Love Ya Like A Sister"/>
              <a:sym typeface="Love Ya Like A Sister"/>
            </a:endParaRPr>
          </a:p>
        </p:txBody>
      </p:sp>
      <p:sp>
        <p:nvSpPr>
          <p:cNvPr id="104" name="Google Shape;104;p13"/>
          <p:cNvSpPr txBox="1"/>
          <p:nvPr/>
        </p:nvSpPr>
        <p:spPr>
          <a:xfrm>
            <a:off x="7062250" y="1384600"/>
            <a:ext cx="1681800" cy="300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rgbClr val="FFFFFF"/>
                </a:solidFill>
                <a:latin typeface="Love Ya Like A Sister"/>
                <a:ea typeface="Love Ya Like A Sister"/>
                <a:cs typeface="Love Ya Like A Sister"/>
                <a:sym typeface="Love Ya Like A Sister"/>
              </a:rPr>
              <a:t>Little Brown</a:t>
            </a:r>
            <a:endParaRPr sz="1600">
              <a:solidFill>
                <a:srgbClr val="FFFFFF"/>
              </a:solidFill>
              <a:latin typeface="Love Ya Like A Sister"/>
              <a:ea typeface="Love Ya Like A Sister"/>
              <a:cs typeface="Love Ya Like A Sister"/>
              <a:sym typeface="Love Ya Like A Sister"/>
            </a:endParaRPr>
          </a:p>
        </p:txBody>
      </p:sp>
      <p:sp>
        <p:nvSpPr>
          <p:cNvPr id="105" name="Google Shape;105;p13"/>
          <p:cNvSpPr txBox="1"/>
          <p:nvPr/>
        </p:nvSpPr>
        <p:spPr>
          <a:xfrm>
            <a:off x="496863" y="5609700"/>
            <a:ext cx="1681800" cy="300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rgbClr val="FFFFFF"/>
                </a:solidFill>
                <a:latin typeface="Love Ya Like A Sister"/>
                <a:ea typeface="Love Ya Like A Sister"/>
                <a:cs typeface="Love Ya Like A Sister"/>
                <a:sym typeface="Love Ya Like A Sister"/>
              </a:rPr>
              <a:t>Eastern Red</a:t>
            </a:r>
            <a:endParaRPr sz="1600">
              <a:solidFill>
                <a:srgbClr val="FFFFFF"/>
              </a:solidFill>
              <a:latin typeface="Love Ya Like A Sister"/>
              <a:ea typeface="Love Ya Like A Sister"/>
              <a:cs typeface="Love Ya Like A Sister"/>
              <a:sym typeface="Love Ya Like A Sister"/>
            </a:endParaRPr>
          </a:p>
        </p:txBody>
      </p:sp>
      <p:sp>
        <p:nvSpPr>
          <p:cNvPr id="106" name="Google Shape;106;p13"/>
          <p:cNvSpPr txBox="1"/>
          <p:nvPr/>
        </p:nvSpPr>
        <p:spPr>
          <a:xfrm>
            <a:off x="2943300" y="5609700"/>
            <a:ext cx="1681800" cy="300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rgbClr val="FFFFFF"/>
                </a:solidFill>
                <a:latin typeface="Love Ya Like A Sister"/>
                <a:ea typeface="Love Ya Like A Sister"/>
                <a:cs typeface="Love Ya Like A Sister"/>
                <a:sym typeface="Love Ya Like A Sister"/>
              </a:rPr>
              <a:t>Tri-colored</a:t>
            </a:r>
            <a:endParaRPr sz="1600">
              <a:solidFill>
                <a:srgbClr val="FFFFFF"/>
              </a:solidFill>
              <a:latin typeface="Love Ya Like A Sister"/>
              <a:ea typeface="Love Ya Like A Sister"/>
              <a:cs typeface="Love Ya Like A Sister"/>
              <a:sym typeface="Love Ya Like A Sister"/>
            </a:endParaRPr>
          </a:p>
        </p:txBody>
      </p:sp>
      <p:sp>
        <p:nvSpPr>
          <p:cNvPr id="107" name="Google Shape;107;p13"/>
          <p:cNvSpPr txBox="1"/>
          <p:nvPr/>
        </p:nvSpPr>
        <p:spPr>
          <a:xfrm>
            <a:off x="5231113" y="5609700"/>
            <a:ext cx="1681800" cy="300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rgbClr val="FFFFFF"/>
                </a:solidFill>
                <a:latin typeface="Love Ya Like A Sister"/>
                <a:ea typeface="Love Ya Like A Sister"/>
                <a:cs typeface="Love Ya Like A Sister"/>
                <a:sym typeface="Love Ya Like A Sister"/>
              </a:rPr>
              <a:t>Northern Long-eared</a:t>
            </a:r>
            <a:endParaRPr sz="1600">
              <a:solidFill>
                <a:srgbClr val="FFFFFF"/>
              </a:solidFill>
              <a:latin typeface="Love Ya Like A Sister"/>
              <a:ea typeface="Love Ya Like A Sister"/>
              <a:cs typeface="Love Ya Like A Sister"/>
              <a:sym typeface="Love Ya Like A Sister"/>
            </a:endParaRPr>
          </a:p>
        </p:txBody>
      </p:sp>
      <p:sp>
        <p:nvSpPr>
          <p:cNvPr id="108" name="Google Shape;108;p13"/>
          <p:cNvSpPr txBox="1"/>
          <p:nvPr/>
        </p:nvSpPr>
        <p:spPr>
          <a:xfrm>
            <a:off x="7260013" y="5583800"/>
            <a:ext cx="1681800" cy="300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rgbClr val="FFFFFF"/>
                </a:solidFill>
                <a:latin typeface="Love Ya Like A Sister"/>
                <a:ea typeface="Love Ya Like A Sister"/>
                <a:cs typeface="Love Ya Like A Sister"/>
                <a:sym typeface="Love Ya Like A Sister"/>
              </a:rPr>
              <a:t>Eastern Small-footed ??</a:t>
            </a:r>
            <a:endParaRPr sz="1600">
              <a:solidFill>
                <a:srgbClr val="FFFFFF"/>
              </a:solidFill>
              <a:latin typeface="Love Ya Like A Sister"/>
              <a:ea typeface="Love Ya Like A Sister"/>
              <a:cs typeface="Love Ya Like A Sister"/>
              <a:sym typeface="Love Ya Like A Siste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112" name="Shape 112"/>
        <p:cNvGrpSpPr/>
        <p:nvPr/>
      </p:nvGrpSpPr>
      <p:grpSpPr>
        <a:xfrm>
          <a:off x="0" y="0"/>
          <a:ext cx="0" cy="0"/>
          <a:chOff x="0" y="0"/>
          <a:chExt cx="0" cy="0"/>
        </a:xfrm>
      </p:grpSpPr>
      <p:sp>
        <p:nvSpPr>
          <p:cNvPr id="113" name="Google Shape;113;p14">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4">
            <a:hlinkClick action="ppaction://hlinksldjump" r:id="rId4"/>
          </p:cNvPr>
          <p:cNvSpPr txBox="1"/>
          <p:nvPr>
            <p:ph idx="1" type="body"/>
          </p:nvPr>
        </p:nvSpPr>
        <p:spPr>
          <a:xfrm>
            <a:off x="457200" y="1024650"/>
            <a:ext cx="82296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Where do Rhody bats go in the winter? </a:t>
            </a:r>
            <a:endParaRPr sz="4800">
              <a:solidFill>
                <a:srgbClr val="FFFFFF"/>
              </a:solidFill>
            </a:endParaRPr>
          </a:p>
        </p:txBody>
      </p:sp>
      <p:sp>
        <p:nvSpPr>
          <p:cNvPr id="115" name="Google Shape;115;p14">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Rhody Bats</a:t>
            </a:r>
            <a:r>
              <a:rPr lang="en">
                <a:solidFill>
                  <a:srgbClr val="FFFFFF"/>
                </a:solidFill>
                <a:uFill>
                  <a:noFill/>
                </a:uFill>
                <a:hlinkClick action="ppaction://hlinksldjump" r:id="rId6">
                  <a:extLst>
                    <a:ext uri="{A12FA001-AC4F-418D-AE19-62706E023703}">
                      <ahyp:hlinkClr val="tx"/>
                    </a:ext>
                  </a:extLst>
                </a:hlinkClick>
              </a:rPr>
              <a:t> - $300 Question</a:t>
            </a:r>
            <a:endParaRPr>
              <a:solidFill>
                <a:srgbClr val="FFFFFF"/>
              </a:solidFill>
            </a:endParaRPr>
          </a:p>
        </p:txBody>
      </p:sp>
      <p:sp>
        <p:nvSpPr>
          <p:cNvPr id="116" name="Google Shape;116;p14">
            <a:hlinkClick action="ppaction://hlinkshowjump?jump=nextslide"/>
          </p:cNvPr>
          <p:cNvSpPr txBox="1"/>
          <p:nvPr/>
        </p:nvSpPr>
        <p:spPr>
          <a:xfrm>
            <a:off x="6000675" y="6005367"/>
            <a:ext cx="27600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howjump?jump=nextslide">
                  <a:extLst>
                    <a:ext uri="{A12FA001-AC4F-418D-AE19-62706E023703}">
                      <ahyp:hlinkClr val="tx"/>
                    </a:ext>
                  </a:extLst>
                </a:hlinkClick>
              </a:rPr>
              <a:t>Click to see answer</a:t>
            </a:r>
            <a:endParaRPr sz="1800">
              <a:solidFill>
                <a:srgbClr val="FFFF00"/>
              </a:solidFill>
              <a:latin typeface="Trebuchet MS"/>
              <a:ea typeface="Trebuchet MS"/>
              <a:cs typeface="Trebuchet MS"/>
              <a:sym typeface="Trebuchet MS"/>
            </a:endParaRPr>
          </a:p>
        </p:txBody>
      </p:sp>
      <p:pic>
        <p:nvPicPr>
          <p:cNvPr id="117" name="Google Shape;117;p14">
            <a:hlinkClick action="ppaction://hlinkshowjump?jump=nextslide"/>
          </p:cNvPr>
          <p:cNvPicPr preferRelativeResize="0"/>
          <p:nvPr/>
        </p:nvPicPr>
        <p:blipFill>
          <a:blip r:embed="rId7">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121" name="Shape 121"/>
        <p:cNvGrpSpPr/>
        <p:nvPr/>
      </p:nvGrpSpPr>
      <p:grpSpPr>
        <a:xfrm>
          <a:off x="0" y="0"/>
          <a:ext cx="0" cy="0"/>
          <a:chOff x="0" y="0"/>
          <a:chExt cx="0" cy="0"/>
        </a:xfrm>
      </p:grpSpPr>
      <p:sp>
        <p:nvSpPr>
          <p:cNvPr id="122" name="Google Shape;122;p15">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5">
            <a:hlinkClick action="ppaction://hlinksldjump" r:id="rId4"/>
          </p:cNvPr>
          <p:cNvSpPr txBox="1"/>
          <p:nvPr>
            <p:ph idx="1" type="body"/>
          </p:nvPr>
        </p:nvSpPr>
        <p:spPr>
          <a:xfrm>
            <a:off x="4766125" y="968100"/>
            <a:ext cx="43863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100">
                <a:solidFill>
                  <a:srgbClr val="FFFFFF"/>
                </a:solidFill>
              </a:rPr>
              <a:t>Some bats go north to hibernate in caves in Vermont.</a:t>
            </a:r>
            <a:endParaRPr sz="3100">
              <a:solidFill>
                <a:srgbClr val="FFFFFF"/>
              </a:solidFill>
            </a:endParaRPr>
          </a:p>
          <a:p>
            <a:pPr indent="0" lvl="0" marL="0" rtl="0" algn="ctr">
              <a:spcBef>
                <a:spcPts val="0"/>
              </a:spcBef>
              <a:spcAft>
                <a:spcPts val="0"/>
              </a:spcAft>
              <a:buNone/>
            </a:pPr>
            <a:r>
              <a:t/>
            </a:r>
            <a:endParaRPr sz="3100">
              <a:solidFill>
                <a:srgbClr val="FFFFFF"/>
              </a:solidFill>
            </a:endParaRPr>
          </a:p>
          <a:p>
            <a:pPr indent="0" lvl="0" marL="0" rtl="0" algn="ctr">
              <a:spcBef>
                <a:spcPts val="0"/>
              </a:spcBef>
              <a:spcAft>
                <a:spcPts val="0"/>
              </a:spcAft>
              <a:buNone/>
            </a:pPr>
            <a:r>
              <a:rPr lang="en" sz="3100">
                <a:solidFill>
                  <a:srgbClr val="FFFFFF"/>
                </a:solidFill>
              </a:rPr>
              <a:t>Some go south and stay awake all winter long.</a:t>
            </a:r>
            <a:endParaRPr sz="3100">
              <a:solidFill>
                <a:srgbClr val="FFFFFF"/>
              </a:solidFill>
            </a:endParaRPr>
          </a:p>
          <a:p>
            <a:pPr indent="0" lvl="0" marL="0" rtl="0" algn="ctr">
              <a:spcBef>
                <a:spcPts val="0"/>
              </a:spcBef>
              <a:spcAft>
                <a:spcPts val="0"/>
              </a:spcAft>
              <a:buNone/>
            </a:pPr>
            <a:r>
              <a:t/>
            </a:r>
            <a:endParaRPr sz="3100">
              <a:solidFill>
                <a:srgbClr val="FFFFFF"/>
              </a:solidFill>
            </a:endParaRPr>
          </a:p>
          <a:p>
            <a:pPr indent="0" lvl="0" marL="0" rtl="0" algn="ctr">
              <a:spcBef>
                <a:spcPts val="0"/>
              </a:spcBef>
              <a:spcAft>
                <a:spcPts val="0"/>
              </a:spcAft>
              <a:buNone/>
            </a:pPr>
            <a:r>
              <a:rPr lang="en" sz="3100">
                <a:solidFill>
                  <a:srgbClr val="FFFFFF"/>
                </a:solidFill>
              </a:rPr>
              <a:t>Just a handful hibernate here in RI!</a:t>
            </a:r>
            <a:endParaRPr sz="3100">
              <a:solidFill>
                <a:srgbClr val="FFFFFF"/>
              </a:solidFill>
            </a:endParaRPr>
          </a:p>
        </p:txBody>
      </p:sp>
      <p:sp>
        <p:nvSpPr>
          <p:cNvPr id="124" name="Google Shape;124;p15">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Rhody Bats</a:t>
            </a:r>
            <a:r>
              <a:rPr lang="en">
                <a:solidFill>
                  <a:schemeClr val="lt1"/>
                </a:solidFill>
                <a:uFill>
                  <a:noFill/>
                </a:uFill>
                <a:hlinkClick action="ppaction://hlinksldjump" r:id="rId6">
                  <a:extLst>
                    <a:ext uri="{A12FA001-AC4F-418D-AE19-62706E023703}">
                      <ahyp:hlinkClr val="tx"/>
                    </a:ext>
                  </a:extLst>
                </a:hlinkClick>
              </a:rPr>
              <a:t> </a:t>
            </a:r>
            <a:r>
              <a:rPr lang="en">
                <a:solidFill>
                  <a:srgbClr val="FFFFFF"/>
                </a:solidFill>
                <a:uFill>
                  <a:noFill/>
                </a:uFill>
                <a:hlinkClick action="ppaction://hlinksldjump" r:id="rId7">
                  <a:extLst>
                    <a:ext uri="{A12FA001-AC4F-418D-AE19-62706E023703}">
                      <ahyp:hlinkClr val="tx"/>
                    </a:ext>
                  </a:extLst>
                </a:hlinkClick>
              </a:rPr>
              <a:t>- $300 Answer</a:t>
            </a:r>
            <a:endParaRPr>
              <a:solidFill>
                <a:srgbClr val="FFFFFF"/>
              </a:solidFill>
            </a:endParaRPr>
          </a:p>
        </p:txBody>
      </p:sp>
      <p:sp>
        <p:nvSpPr>
          <p:cNvPr id="125" name="Google Shape;125;p15">
            <a:hlinkClick action="ppaction://hlinksldjump" r:id="rId8"/>
          </p:cNvPr>
          <p:cNvSpPr txBox="1"/>
          <p:nvPr/>
        </p:nvSpPr>
        <p:spPr>
          <a:xfrm>
            <a:off x="4821475" y="6059067"/>
            <a:ext cx="38049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ldjump" r:id="rId9">
                  <a:extLst>
                    <a:ext uri="{A12FA001-AC4F-418D-AE19-62706E023703}">
                      <ahyp:hlinkCl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126" name="Google Shape;126;p15">
            <a:hlinkClick action="ppaction://hlinksldjump" r:id="rId10"/>
          </p:cNvPr>
          <p:cNvPicPr preferRelativeResize="0"/>
          <p:nvPr/>
        </p:nvPicPr>
        <p:blipFill>
          <a:blip r:embed="rId11">
            <a:alphaModFix/>
          </a:blip>
          <a:stretch>
            <a:fillRect/>
          </a:stretch>
        </p:blipFill>
        <p:spPr>
          <a:xfrm>
            <a:off x="8484100" y="6059075"/>
            <a:ext cx="609600" cy="609600"/>
          </a:xfrm>
          <a:prstGeom prst="rect">
            <a:avLst/>
          </a:prstGeom>
          <a:noFill/>
          <a:ln>
            <a:noFill/>
          </a:ln>
        </p:spPr>
      </p:pic>
      <p:pic>
        <p:nvPicPr>
          <p:cNvPr id="127" name="Google Shape;127;p15">
            <a:hlinkClick action="ppaction://hlinksldjump" r:id="rId12"/>
          </p:cNvPr>
          <p:cNvPicPr preferRelativeResize="0"/>
          <p:nvPr/>
        </p:nvPicPr>
        <p:blipFill rotWithShape="1">
          <a:blip r:embed="rId13">
            <a:alphaModFix/>
          </a:blip>
          <a:srcRect b="0" l="11415" r="22825" t="0"/>
          <a:stretch/>
        </p:blipFill>
        <p:spPr>
          <a:xfrm>
            <a:off x="21025" y="1349913"/>
            <a:ext cx="4745100" cy="421422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131" name="Shape 131"/>
        <p:cNvGrpSpPr/>
        <p:nvPr/>
      </p:nvGrpSpPr>
      <p:grpSpPr>
        <a:xfrm>
          <a:off x="0" y="0"/>
          <a:ext cx="0" cy="0"/>
          <a:chOff x="0" y="0"/>
          <a:chExt cx="0" cy="0"/>
        </a:xfrm>
      </p:grpSpPr>
      <p:sp>
        <p:nvSpPr>
          <p:cNvPr id="132" name="Google Shape;132;p16">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16">
            <a:hlinkClick action="ppaction://hlinksldjump" r:id="rId4"/>
          </p:cNvPr>
          <p:cNvSpPr txBox="1"/>
          <p:nvPr>
            <p:ph idx="1" type="body"/>
          </p:nvPr>
        </p:nvSpPr>
        <p:spPr>
          <a:xfrm>
            <a:off x="457200" y="1024650"/>
            <a:ext cx="82296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What do you call the place where female bats gather together to have their young? </a:t>
            </a:r>
            <a:endParaRPr sz="4800">
              <a:solidFill>
                <a:srgbClr val="FFFFFF"/>
              </a:solidFill>
            </a:endParaRPr>
          </a:p>
        </p:txBody>
      </p:sp>
      <p:sp>
        <p:nvSpPr>
          <p:cNvPr id="134" name="Google Shape;134;p16">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Rhody Bats</a:t>
            </a:r>
            <a:r>
              <a:rPr lang="en">
                <a:solidFill>
                  <a:srgbClr val="FFFFFF"/>
                </a:solidFill>
                <a:uFill>
                  <a:noFill/>
                </a:uFill>
                <a:hlinkClick action="ppaction://hlinksldjump" r:id="rId6">
                  <a:extLst>
                    <a:ext uri="{A12FA001-AC4F-418D-AE19-62706E023703}">
                      <ahyp:hlinkClr val="tx"/>
                    </a:ext>
                  </a:extLst>
                </a:hlinkClick>
              </a:rPr>
              <a:t> - $400 Question</a:t>
            </a:r>
            <a:endParaRPr>
              <a:solidFill>
                <a:srgbClr val="FFFFFF"/>
              </a:solidFill>
            </a:endParaRPr>
          </a:p>
        </p:txBody>
      </p:sp>
      <p:sp>
        <p:nvSpPr>
          <p:cNvPr id="135" name="Google Shape;135;p16">
            <a:hlinkClick action="ppaction://hlinkshowjump?jump=nextslide"/>
          </p:cNvPr>
          <p:cNvSpPr txBox="1"/>
          <p:nvPr/>
        </p:nvSpPr>
        <p:spPr>
          <a:xfrm>
            <a:off x="6000675" y="6005367"/>
            <a:ext cx="27600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howjump?jump=nextslide">
                  <a:extLst>
                    <a:ext uri="{A12FA001-AC4F-418D-AE19-62706E023703}">
                      <ahyp:hlinkClr val="tx"/>
                    </a:ext>
                  </a:extLst>
                </a:hlinkClick>
              </a:rPr>
              <a:t>Click to see answer</a:t>
            </a:r>
            <a:endParaRPr sz="1800">
              <a:solidFill>
                <a:srgbClr val="FFFF00"/>
              </a:solidFill>
              <a:latin typeface="Trebuchet MS"/>
              <a:ea typeface="Trebuchet MS"/>
              <a:cs typeface="Trebuchet MS"/>
              <a:sym typeface="Trebuchet MS"/>
            </a:endParaRPr>
          </a:p>
        </p:txBody>
      </p:sp>
      <p:pic>
        <p:nvPicPr>
          <p:cNvPr id="136" name="Google Shape;136;p16">
            <a:hlinkClick action="ppaction://hlinkshowjump?jump=nextslide"/>
          </p:cNvPr>
          <p:cNvPicPr preferRelativeResize="0"/>
          <p:nvPr/>
        </p:nvPicPr>
        <p:blipFill>
          <a:blip r:embed="rId7">
            <a:alphaModFix/>
          </a:blip>
          <a:stretch>
            <a:fillRect/>
          </a:stretch>
        </p:blipFill>
        <p:spPr>
          <a:xfrm>
            <a:off x="8439325" y="6075575"/>
            <a:ext cx="609600" cy="6096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Wave">
  <a:themeElements>
    <a:clrScheme name="Custom 506">
      <a:dk1>
        <a:srgbClr val="000000"/>
      </a:dk1>
      <a:lt1>
        <a:srgbClr val="FFFFFF"/>
      </a:lt1>
      <a:dk2>
        <a:srgbClr val="00387E"/>
      </a:dk2>
      <a:lt2>
        <a:srgbClr val="C6DFFF"/>
      </a:lt2>
      <a:accent1>
        <a:srgbClr val="4F81BD"/>
      </a:accent1>
      <a:accent2>
        <a:srgbClr val="C0504D"/>
      </a:accent2>
      <a:accent3>
        <a:srgbClr val="9BBB59"/>
      </a:accent3>
      <a:accent4>
        <a:srgbClr val="8064A2"/>
      </a:accent4>
      <a:accent5>
        <a:srgbClr val="4BACC6"/>
      </a:accent5>
      <a:accent6>
        <a:srgbClr val="F79646"/>
      </a:accent6>
      <a:hlink>
        <a:srgbClr val="00387E"/>
      </a:hlink>
      <a:folHlink>
        <a:srgbClr val="9696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