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60" r:id="rId6"/>
    <p:sldId id="262"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62F0"/>
    <a:srgbClr val="954ECA"/>
    <a:srgbClr val="60DAF2"/>
    <a:srgbClr val="FFC000"/>
    <a:srgbClr val="70AD47"/>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82516" autoAdjust="0"/>
  </p:normalViewPr>
  <p:slideViewPr>
    <p:cSldViewPr snapToGrid="0">
      <p:cViewPr varScale="1">
        <p:scale>
          <a:sx n="85" d="100"/>
          <a:sy n="85" d="100"/>
        </p:scale>
        <p:origin x="16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non, Mary (DEM)" userId="12de4988-0d83-4038-bb6d-8f396020a2a4" providerId="ADAL" clId="{1D141EFC-2A7A-44A0-AB4F-C8E20983CDA3}"/>
    <pc:docChg chg="undo custSel addSld delSld modSld sldOrd">
      <pc:chgData name="Gannon, Mary (DEM)" userId="12de4988-0d83-4038-bb6d-8f396020a2a4" providerId="ADAL" clId="{1D141EFC-2A7A-44A0-AB4F-C8E20983CDA3}" dt="2022-11-28T18:33:27.408" v="1489" actId="20577"/>
      <pc:docMkLst>
        <pc:docMk/>
      </pc:docMkLst>
      <pc:sldChg chg="del">
        <pc:chgData name="Gannon, Mary (DEM)" userId="12de4988-0d83-4038-bb6d-8f396020a2a4" providerId="ADAL" clId="{1D141EFC-2A7A-44A0-AB4F-C8E20983CDA3}" dt="2022-11-21T18:28:17.747" v="77" actId="47"/>
        <pc:sldMkLst>
          <pc:docMk/>
          <pc:sldMk cId="1790533425" sldId="257"/>
        </pc:sldMkLst>
      </pc:sldChg>
      <pc:sldChg chg="addSp delSp modSp new mod setBg modNotesTx">
        <pc:chgData name="Gannon, Mary (DEM)" userId="12de4988-0d83-4038-bb6d-8f396020a2a4" providerId="ADAL" clId="{1D141EFC-2A7A-44A0-AB4F-C8E20983CDA3}" dt="2022-11-28T17:24:43.997" v="978" actId="1076"/>
        <pc:sldMkLst>
          <pc:docMk/>
          <pc:sldMk cId="2989967159" sldId="257"/>
        </pc:sldMkLst>
        <pc:spChg chg="mod">
          <ac:chgData name="Gannon, Mary (DEM)" userId="12de4988-0d83-4038-bb6d-8f396020a2a4" providerId="ADAL" clId="{1D141EFC-2A7A-44A0-AB4F-C8E20983CDA3}" dt="2022-11-28T17:24:43.997" v="978" actId="1076"/>
          <ac:spMkLst>
            <pc:docMk/>
            <pc:sldMk cId="2989967159" sldId="257"/>
            <ac:spMk id="2" creationId="{A700C0D5-416D-48EE-A2B0-7A583FEA9451}"/>
          </ac:spMkLst>
        </pc:spChg>
        <pc:spChg chg="del">
          <ac:chgData name="Gannon, Mary (DEM)" userId="12de4988-0d83-4038-bb6d-8f396020a2a4" providerId="ADAL" clId="{1D141EFC-2A7A-44A0-AB4F-C8E20983CDA3}" dt="2022-11-28T16:54:01.005" v="100" actId="478"/>
          <ac:spMkLst>
            <pc:docMk/>
            <pc:sldMk cId="2989967159" sldId="257"/>
            <ac:spMk id="3" creationId="{7298EFBC-833E-44E0-968E-13E55AD7ACAE}"/>
          </ac:spMkLst>
        </pc:spChg>
        <pc:spChg chg="add mod">
          <ac:chgData name="Gannon, Mary (DEM)" userId="12de4988-0d83-4038-bb6d-8f396020a2a4" providerId="ADAL" clId="{1D141EFC-2A7A-44A0-AB4F-C8E20983CDA3}" dt="2022-11-28T17:23:53.660" v="976" actId="14100"/>
          <ac:spMkLst>
            <pc:docMk/>
            <pc:sldMk cId="2989967159" sldId="257"/>
            <ac:spMk id="4" creationId="{FEF7A8E2-1907-4364-865F-DB01E0CE67F3}"/>
          </ac:spMkLst>
        </pc:spChg>
        <pc:spChg chg="add mod">
          <ac:chgData name="Gannon, Mary (DEM)" userId="12de4988-0d83-4038-bb6d-8f396020a2a4" providerId="ADAL" clId="{1D141EFC-2A7A-44A0-AB4F-C8E20983CDA3}" dt="2022-11-28T17:23:57.189" v="977" actId="1076"/>
          <ac:spMkLst>
            <pc:docMk/>
            <pc:sldMk cId="2989967159" sldId="257"/>
            <ac:spMk id="5" creationId="{BE342BFC-41BB-41FA-B571-9C9450922C13}"/>
          </ac:spMkLst>
        </pc:spChg>
        <pc:spChg chg="add">
          <ac:chgData name="Gannon, Mary (DEM)" userId="12de4988-0d83-4038-bb6d-8f396020a2a4" providerId="ADAL" clId="{1D141EFC-2A7A-44A0-AB4F-C8E20983CDA3}" dt="2022-11-28T16:54:34.151" v="102" actId="26606"/>
          <ac:spMkLst>
            <pc:docMk/>
            <pc:sldMk cId="2989967159" sldId="257"/>
            <ac:spMk id="1031" creationId="{07322A9E-F1EC-405E-8971-BA906EFFCCB8}"/>
          </ac:spMkLst>
        </pc:spChg>
        <pc:spChg chg="add">
          <ac:chgData name="Gannon, Mary (DEM)" userId="12de4988-0d83-4038-bb6d-8f396020a2a4" providerId="ADAL" clId="{1D141EFC-2A7A-44A0-AB4F-C8E20983CDA3}" dt="2022-11-28T16:54:34.151" v="102" actId="26606"/>
          <ac:spMkLst>
            <pc:docMk/>
            <pc:sldMk cId="2989967159" sldId="257"/>
            <ac:spMk id="1033" creationId="{A5704422-1118-4FD1-95AD-29A064EB80D9}"/>
          </ac:spMkLst>
        </pc:spChg>
        <pc:spChg chg="add">
          <ac:chgData name="Gannon, Mary (DEM)" userId="12de4988-0d83-4038-bb6d-8f396020a2a4" providerId="ADAL" clId="{1D141EFC-2A7A-44A0-AB4F-C8E20983CDA3}" dt="2022-11-28T16:54:34.151" v="102" actId="26606"/>
          <ac:spMkLst>
            <pc:docMk/>
            <pc:sldMk cId="2989967159" sldId="257"/>
            <ac:spMk id="1035" creationId="{A88B2AAA-B805-498E-A9E6-98B885855498}"/>
          </ac:spMkLst>
        </pc:spChg>
        <pc:spChg chg="add">
          <ac:chgData name="Gannon, Mary (DEM)" userId="12de4988-0d83-4038-bb6d-8f396020a2a4" providerId="ADAL" clId="{1D141EFC-2A7A-44A0-AB4F-C8E20983CDA3}" dt="2022-11-28T16:54:34.151" v="102" actId="26606"/>
          <ac:spMkLst>
            <pc:docMk/>
            <pc:sldMk cId="2989967159" sldId="257"/>
            <ac:spMk id="1037" creationId="{9B8051E0-19D7-43E1-BFD9-E6DBFEB3A3F1}"/>
          </ac:spMkLst>
        </pc:spChg>
        <pc:spChg chg="add">
          <ac:chgData name="Gannon, Mary (DEM)" userId="12de4988-0d83-4038-bb6d-8f396020a2a4" providerId="ADAL" clId="{1D141EFC-2A7A-44A0-AB4F-C8E20983CDA3}" dt="2022-11-28T16:54:34.151" v="102" actId="26606"/>
          <ac:spMkLst>
            <pc:docMk/>
            <pc:sldMk cId="2989967159" sldId="257"/>
            <ac:spMk id="1039" creationId="{4EDB2B02-86A2-46F5-A4BE-B7D9B10411D6}"/>
          </ac:spMkLst>
        </pc:spChg>
        <pc:spChg chg="add">
          <ac:chgData name="Gannon, Mary (DEM)" userId="12de4988-0d83-4038-bb6d-8f396020a2a4" providerId="ADAL" clId="{1D141EFC-2A7A-44A0-AB4F-C8E20983CDA3}" dt="2022-11-28T16:54:34.151" v="102" actId="26606"/>
          <ac:spMkLst>
            <pc:docMk/>
            <pc:sldMk cId="2989967159" sldId="257"/>
            <ac:spMk id="1041" creationId="{43954639-FB5D-41F4-9560-6F6DFE778425}"/>
          </ac:spMkLst>
        </pc:spChg>
        <pc:spChg chg="add">
          <ac:chgData name="Gannon, Mary (DEM)" userId="12de4988-0d83-4038-bb6d-8f396020a2a4" providerId="ADAL" clId="{1D141EFC-2A7A-44A0-AB4F-C8E20983CDA3}" dt="2022-11-28T16:54:34.151" v="102" actId="26606"/>
          <ac:spMkLst>
            <pc:docMk/>
            <pc:sldMk cId="2989967159" sldId="257"/>
            <ac:spMk id="1043" creationId="{E898931C-0323-41FA-A036-20F818B1FF81}"/>
          </ac:spMkLst>
        </pc:spChg>
        <pc:spChg chg="add">
          <ac:chgData name="Gannon, Mary (DEM)" userId="12de4988-0d83-4038-bb6d-8f396020a2a4" providerId="ADAL" clId="{1D141EFC-2A7A-44A0-AB4F-C8E20983CDA3}" dt="2022-11-28T16:54:34.151" v="102" actId="26606"/>
          <ac:spMkLst>
            <pc:docMk/>
            <pc:sldMk cId="2989967159" sldId="257"/>
            <ac:spMk id="1045" creationId="{89AFE9DD-0792-4B98-B4EB-97ACA17E6AA8}"/>
          </ac:spMkLst>
        </pc:spChg>
        <pc:spChg chg="add">
          <ac:chgData name="Gannon, Mary (DEM)" userId="12de4988-0d83-4038-bb6d-8f396020a2a4" providerId="ADAL" clId="{1D141EFC-2A7A-44A0-AB4F-C8E20983CDA3}" dt="2022-11-28T16:54:34.151" v="102" actId="26606"/>
          <ac:spMkLst>
            <pc:docMk/>
            <pc:sldMk cId="2989967159" sldId="257"/>
            <ac:spMk id="1047" creationId="{3981F5C4-9AE1-404E-AF44-A4E6DB374F9D}"/>
          </ac:spMkLst>
        </pc:spChg>
        <pc:spChg chg="add">
          <ac:chgData name="Gannon, Mary (DEM)" userId="12de4988-0d83-4038-bb6d-8f396020a2a4" providerId="ADAL" clId="{1D141EFC-2A7A-44A0-AB4F-C8E20983CDA3}" dt="2022-11-28T16:54:34.151" v="102" actId="26606"/>
          <ac:spMkLst>
            <pc:docMk/>
            <pc:sldMk cId="2989967159" sldId="257"/>
            <ac:spMk id="1049" creationId="{763C1781-8726-4FAC-8C45-FF40376BE409}"/>
          </ac:spMkLst>
        </pc:spChg>
        <pc:spChg chg="add">
          <ac:chgData name="Gannon, Mary (DEM)" userId="12de4988-0d83-4038-bb6d-8f396020a2a4" providerId="ADAL" clId="{1D141EFC-2A7A-44A0-AB4F-C8E20983CDA3}" dt="2022-11-28T16:54:34.151" v="102" actId="26606"/>
          <ac:spMkLst>
            <pc:docMk/>
            <pc:sldMk cId="2989967159" sldId="257"/>
            <ac:spMk id="1051" creationId="{301491B5-56C7-43DC-A3D9-861EECCA056A}"/>
          </ac:spMkLst>
        </pc:spChg>
        <pc:spChg chg="add">
          <ac:chgData name="Gannon, Mary (DEM)" userId="12de4988-0d83-4038-bb6d-8f396020a2a4" providerId="ADAL" clId="{1D141EFC-2A7A-44A0-AB4F-C8E20983CDA3}" dt="2022-11-28T16:54:34.151" v="102" actId="26606"/>
          <ac:spMkLst>
            <pc:docMk/>
            <pc:sldMk cId="2989967159" sldId="257"/>
            <ac:spMk id="1053" creationId="{237E2353-22DF-46E0-A200-FB30F8F394E2}"/>
          </ac:spMkLst>
        </pc:spChg>
        <pc:spChg chg="add">
          <ac:chgData name="Gannon, Mary (DEM)" userId="12de4988-0d83-4038-bb6d-8f396020a2a4" providerId="ADAL" clId="{1D141EFC-2A7A-44A0-AB4F-C8E20983CDA3}" dt="2022-11-28T16:54:34.151" v="102" actId="26606"/>
          <ac:spMkLst>
            <pc:docMk/>
            <pc:sldMk cId="2989967159" sldId="257"/>
            <ac:spMk id="1055" creationId="{DD6138DB-057B-45F7-A5F4-E7BFDA20D02C}"/>
          </ac:spMkLst>
        </pc:spChg>
        <pc:spChg chg="add">
          <ac:chgData name="Gannon, Mary (DEM)" userId="12de4988-0d83-4038-bb6d-8f396020a2a4" providerId="ADAL" clId="{1D141EFC-2A7A-44A0-AB4F-C8E20983CDA3}" dt="2022-11-28T16:54:34.151" v="102" actId="26606"/>
          <ac:spMkLst>
            <pc:docMk/>
            <pc:sldMk cId="2989967159" sldId="257"/>
            <ac:spMk id="1057" creationId="{79A54AB1-B64F-4843-BFAB-81CB74E66B65}"/>
          </ac:spMkLst>
        </pc:spChg>
        <pc:picChg chg="add mod">
          <ac:chgData name="Gannon, Mary (DEM)" userId="12de4988-0d83-4038-bb6d-8f396020a2a4" providerId="ADAL" clId="{1D141EFC-2A7A-44A0-AB4F-C8E20983CDA3}" dt="2022-11-28T17:23:46.756" v="973" actId="1076"/>
          <ac:picMkLst>
            <pc:docMk/>
            <pc:sldMk cId="2989967159" sldId="257"/>
            <ac:picMk id="1026" creationId="{98E0CA7D-3CA9-4D30-B606-0398B71A2B1E}"/>
          </ac:picMkLst>
        </pc:picChg>
      </pc:sldChg>
      <pc:sldChg chg="addSp delSp modSp del mod">
        <pc:chgData name="Gannon, Mary (DEM)" userId="12de4988-0d83-4038-bb6d-8f396020a2a4" providerId="ADAL" clId="{1D141EFC-2A7A-44A0-AB4F-C8E20983CDA3}" dt="2022-11-28T16:52:54.572" v="82" actId="47"/>
        <pc:sldMkLst>
          <pc:docMk/>
          <pc:sldMk cId="447595118" sldId="258"/>
        </pc:sldMkLst>
        <pc:grpChg chg="del">
          <ac:chgData name="Gannon, Mary (DEM)" userId="12de4988-0d83-4038-bb6d-8f396020a2a4" providerId="ADAL" clId="{1D141EFC-2A7A-44A0-AB4F-C8E20983CDA3}" dt="2022-11-21T18:27:17.909" v="74" actId="478"/>
          <ac:grpSpMkLst>
            <pc:docMk/>
            <pc:sldMk cId="447595118" sldId="258"/>
            <ac:grpSpMk id="35" creationId="{62B0165D-4DA5-4D85-8E07-01053A9E3087}"/>
          </ac:grpSpMkLst>
        </pc:grpChg>
        <pc:picChg chg="add mod">
          <ac:chgData name="Gannon, Mary (DEM)" userId="12de4988-0d83-4038-bb6d-8f396020a2a4" providerId="ADAL" clId="{1D141EFC-2A7A-44A0-AB4F-C8E20983CDA3}" dt="2022-11-21T18:27:23.305" v="76" actId="1076"/>
          <ac:picMkLst>
            <pc:docMk/>
            <pc:sldMk cId="447595118" sldId="258"/>
            <ac:picMk id="2" creationId="{8AC8DFD9-9738-434F-A5B4-FA64549220D8}"/>
          </ac:picMkLst>
        </pc:picChg>
        <pc:picChg chg="del mod">
          <ac:chgData name="Gannon, Mary (DEM)" userId="12de4988-0d83-4038-bb6d-8f396020a2a4" providerId="ADAL" clId="{1D141EFC-2A7A-44A0-AB4F-C8E20983CDA3}" dt="2022-11-21T18:27:15.908" v="73" actId="478"/>
          <ac:picMkLst>
            <pc:docMk/>
            <pc:sldMk cId="447595118" sldId="258"/>
            <ac:picMk id="5" creationId="{E23BAAB4-D114-4972-A025-114C4549850F}"/>
          </ac:picMkLst>
        </pc:picChg>
      </pc:sldChg>
      <pc:sldChg chg="addSp delSp modSp new mod setBg setClrOvrMap">
        <pc:chgData name="Gannon, Mary (DEM)" userId="12de4988-0d83-4038-bb6d-8f396020a2a4" providerId="ADAL" clId="{1D141EFC-2A7A-44A0-AB4F-C8E20983CDA3}" dt="2022-11-28T16:57:42.384" v="151" actId="27636"/>
        <pc:sldMkLst>
          <pc:docMk/>
          <pc:sldMk cId="4174878018" sldId="258"/>
        </pc:sldMkLst>
        <pc:spChg chg="mod">
          <ac:chgData name="Gannon, Mary (DEM)" userId="12de4988-0d83-4038-bb6d-8f396020a2a4" providerId="ADAL" clId="{1D141EFC-2A7A-44A0-AB4F-C8E20983CDA3}" dt="2022-11-28T16:57:42.384" v="151" actId="27636"/>
          <ac:spMkLst>
            <pc:docMk/>
            <pc:sldMk cId="4174878018" sldId="258"/>
            <ac:spMk id="2" creationId="{D18BA112-6D47-4BB0-99B9-CE94474F23AB}"/>
          </ac:spMkLst>
        </pc:spChg>
        <pc:spChg chg="del">
          <ac:chgData name="Gannon, Mary (DEM)" userId="12de4988-0d83-4038-bb6d-8f396020a2a4" providerId="ADAL" clId="{1D141EFC-2A7A-44A0-AB4F-C8E20983CDA3}" dt="2022-11-28T16:56:53.272" v="108"/>
          <ac:spMkLst>
            <pc:docMk/>
            <pc:sldMk cId="4174878018" sldId="258"/>
            <ac:spMk id="3" creationId="{7BE08895-55C1-4B32-98AC-14861C9B87D3}"/>
          </ac:spMkLst>
        </pc:spChg>
        <pc:spChg chg="add">
          <ac:chgData name="Gannon, Mary (DEM)" userId="12de4988-0d83-4038-bb6d-8f396020a2a4" providerId="ADAL" clId="{1D141EFC-2A7A-44A0-AB4F-C8E20983CDA3}" dt="2022-11-28T16:57:26.259" v="146" actId="26606"/>
          <ac:spMkLst>
            <pc:docMk/>
            <pc:sldMk cId="4174878018" sldId="258"/>
            <ac:spMk id="9" creationId="{E49CC64F-7275-4E33-961B-0C5CDC439875}"/>
          </ac:spMkLst>
        </pc:spChg>
        <pc:picChg chg="add mod">
          <ac:chgData name="Gannon, Mary (DEM)" userId="12de4988-0d83-4038-bb6d-8f396020a2a4" providerId="ADAL" clId="{1D141EFC-2A7A-44A0-AB4F-C8E20983CDA3}" dt="2022-11-28T16:57:37.802" v="148" actId="27614"/>
          <ac:picMkLst>
            <pc:docMk/>
            <pc:sldMk cId="4174878018" sldId="258"/>
            <ac:picMk id="4" creationId="{12AB6E24-CA9C-4D84-BF73-9189639D6828}"/>
          </ac:picMkLst>
        </pc:picChg>
      </pc:sldChg>
      <pc:sldChg chg="addSp delSp modSp new mod modNotesTx">
        <pc:chgData name="Gannon, Mary (DEM)" userId="12de4988-0d83-4038-bb6d-8f396020a2a4" providerId="ADAL" clId="{1D141EFC-2A7A-44A0-AB4F-C8E20983CDA3}" dt="2022-11-28T17:24:59.429" v="980" actId="1076"/>
        <pc:sldMkLst>
          <pc:docMk/>
          <pc:sldMk cId="1832281146" sldId="259"/>
        </pc:sldMkLst>
        <pc:spChg chg="mod">
          <ac:chgData name="Gannon, Mary (DEM)" userId="12de4988-0d83-4038-bb6d-8f396020a2a4" providerId="ADAL" clId="{1D141EFC-2A7A-44A0-AB4F-C8E20983CDA3}" dt="2022-11-28T17:02:22.986" v="199" actId="122"/>
          <ac:spMkLst>
            <pc:docMk/>
            <pc:sldMk cId="1832281146" sldId="259"/>
            <ac:spMk id="2" creationId="{E1F3FE04-89E3-433C-8FD3-165BA1AD7C3C}"/>
          </ac:spMkLst>
        </pc:spChg>
        <pc:spChg chg="del">
          <ac:chgData name="Gannon, Mary (DEM)" userId="12de4988-0d83-4038-bb6d-8f396020a2a4" providerId="ADAL" clId="{1D141EFC-2A7A-44A0-AB4F-C8E20983CDA3}" dt="2022-11-28T17:00:55.884" v="176" actId="478"/>
          <ac:spMkLst>
            <pc:docMk/>
            <pc:sldMk cId="1832281146" sldId="259"/>
            <ac:spMk id="3" creationId="{B26BB6D9-ED8D-4B21-B039-5B31473811D0}"/>
          </ac:spMkLst>
        </pc:spChg>
        <pc:spChg chg="add mod">
          <ac:chgData name="Gannon, Mary (DEM)" userId="12de4988-0d83-4038-bb6d-8f396020a2a4" providerId="ADAL" clId="{1D141EFC-2A7A-44A0-AB4F-C8E20983CDA3}" dt="2022-11-28T17:02:39.826" v="201" actId="207"/>
          <ac:spMkLst>
            <pc:docMk/>
            <pc:sldMk cId="1832281146" sldId="259"/>
            <ac:spMk id="8" creationId="{D40BAE08-E51D-42B3-A83F-7A91B9F417FD}"/>
          </ac:spMkLst>
        </pc:spChg>
        <pc:spChg chg="add mod">
          <ac:chgData name="Gannon, Mary (DEM)" userId="12de4988-0d83-4038-bb6d-8f396020a2a4" providerId="ADAL" clId="{1D141EFC-2A7A-44A0-AB4F-C8E20983CDA3}" dt="2022-11-28T17:02:48.183" v="207" actId="1076"/>
          <ac:spMkLst>
            <pc:docMk/>
            <pc:sldMk cId="1832281146" sldId="259"/>
            <ac:spMk id="9" creationId="{5787D4EC-E1F7-41F7-BAE2-F7434A640E7C}"/>
          </ac:spMkLst>
        </pc:spChg>
        <pc:spChg chg="add mod">
          <ac:chgData name="Gannon, Mary (DEM)" userId="12de4988-0d83-4038-bb6d-8f396020a2a4" providerId="ADAL" clId="{1D141EFC-2A7A-44A0-AB4F-C8E20983CDA3}" dt="2022-11-28T17:02:46.351" v="206" actId="1076"/>
          <ac:spMkLst>
            <pc:docMk/>
            <pc:sldMk cId="1832281146" sldId="259"/>
            <ac:spMk id="10" creationId="{20B8C0C8-D73B-4A8C-8C05-7067334F4AC4}"/>
          </ac:spMkLst>
        </pc:spChg>
        <pc:spChg chg="add mod">
          <ac:chgData name="Gannon, Mary (DEM)" userId="12de4988-0d83-4038-bb6d-8f396020a2a4" providerId="ADAL" clId="{1D141EFC-2A7A-44A0-AB4F-C8E20983CDA3}" dt="2022-11-28T17:02:45.287" v="205" actId="1076"/>
          <ac:spMkLst>
            <pc:docMk/>
            <pc:sldMk cId="1832281146" sldId="259"/>
            <ac:spMk id="11" creationId="{E082640A-D6B0-41BB-942D-F4D5F8AC3CB6}"/>
          </ac:spMkLst>
        </pc:spChg>
        <pc:spChg chg="add mod">
          <ac:chgData name="Gannon, Mary (DEM)" userId="12de4988-0d83-4038-bb6d-8f396020a2a4" providerId="ADAL" clId="{1D141EFC-2A7A-44A0-AB4F-C8E20983CDA3}" dt="2022-11-28T17:24:59.429" v="980" actId="1076"/>
          <ac:spMkLst>
            <pc:docMk/>
            <pc:sldMk cId="1832281146" sldId="259"/>
            <ac:spMk id="12" creationId="{304291E5-241A-4422-A350-8C5185D838D6}"/>
          </ac:spMkLst>
        </pc:spChg>
        <pc:spChg chg="add mod">
          <ac:chgData name="Gannon, Mary (DEM)" userId="12de4988-0d83-4038-bb6d-8f396020a2a4" providerId="ADAL" clId="{1D141EFC-2A7A-44A0-AB4F-C8E20983CDA3}" dt="2022-11-28T17:03:32.255" v="225" actId="1076"/>
          <ac:spMkLst>
            <pc:docMk/>
            <pc:sldMk cId="1832281146" sldId="259"/>
            <ac:spMk id="13" creationId="{76301A95-A56D-4E7B-9E64-442469758C3D}"/>
          </ac:spMkLst>
        </pc:spChg>
        <pc:picChg chg="add mod">
          <ac:chgData name="Gannon, Mary (DEM)" userId="12de4988-0d83-4038-bb6d-8f396020a2a4" providerId="ADAL" clId="{1D141EFC-2A7A-44A0-AB4F-C8E20983CDA3}" dt="2022-11-28T17:02:59.199" v="209" actId="1076"/>
          <ac:picMkLst>
            <pc:docMk/>
            <pc:sldMk cId="1832281146" sldId="259"/>
            <ac:picMk id="5" creationId="{58BFF3C3-4AF3-40DC-8129-A7EE5D6571A2}"/>
          </ac:picMkLst>
        </pc:picChg>
        <pc:picChg chg="add mod">
          <ac:chgData name="Gannon, Mary (DEM)" userId="12de4988-0d83-4038-bb6d-8f396020a2a4" providerId="ADAL" clId="{1D141EFC-2A7A-44A0-AB4F-C8E20983CDA3}" dt="2022-11-28T17:03:00.982" v="210" actId="1076"/>
          <ac:picMkLst>
            <pc:docMk/>
            <pc:sldMk cId="1832281146" sldId="259"/>
            <ac:picMk id="7" creationId="{34E6F51F-8603-4A12-9542-E53EFA3DEE8D}"/>
          </ac:picMkLst>
        </pc:picChg>
      </pc:sldChg>
      <pc:sldChg chg="addSp delSp modSp add del mod modAnim">
        <pc:chgData name="Gannon, Mary (DEM)" userId="12de4988-0d83-4038-bb6d-8f396020a2a4" providerId="ADAL" clId="{1D141EFC-2A7A-44A0-AB4F-C8E20983CDA3}" dt="2022-11-28T16:52:55.689" v="83" actId="47"/>
        <pc:sldMkLst>
          <pc:docMk/>
          <pc:sldMk cId="2550685854" sldId="259"/>
        </pc:sldMkLst>
        <pc:spChg chg="mod">
          <ac:chgData name="Gannon, Mary (DEM)" userId="12de4988-0d83-4038-bb6d-8f396020a2a4" providerId="ADAL" clId="{1D141EFC-2A7A-44A0-AB4F-C8E20983CDA3}" dt="2022-11-21T18:25:38.636" v="64" actId="1035"/>
          <ac:spMkLst>
            <pc:docMk/>
            <pc:sldMk cId="2550685854" sldId="259"/>
            <ac:spMk id="16" creationId="{25A6A0AE-07FD-4D6C-AFC9-8876F07DDD5D}"/>
          </ac:spMkLst>
        </pc:spChg>
        <pc:spChg chg="add mod">
          <ac:chgData name="Gannon, Mary (DEM)" userId="12de4988-0d83-4038-bb6d-8f396020a2a4" providerId="ADAL" clId="{1D141EFC-2A7A-44A0-AB4F-C8E20983CDA3}" dt="2022-11-21T18:25:11.985" v="50" actId="1076"/>
          <ac:spMkLst>
            <pc:docMk/>
            <pc:sldMk cId="2550685854" sldId="259"/>
            <ac:spMk id="34" creationId="{BFFC241E-7302-4B98-B628-903F1984C920}"/>
          </ac:spMkLst>
        </pc:spChg>
        <pc:spChg chg="mod">
          <ac:chgData name="Gannon, Mary (DEM)" userId="12de4988-0d83-4038-bb6d-8f396020a2a4" providerId="ADAL" clId="{1D141EFC-2A7A-44A0-AB4F-C8E20983CDA3}" dt="2022-11-21T18:25:15.828" v="51" actId="1035"/>
          <ac:spMkLst>
            <pc:docMk/>
            <pc:sldMk cId="2550685854" sldId="259"/>
            <ac:spMk id="44" creationId="{C7C8284D-7446-4B65-B70C-E71042BCEB38}"/>
          </ac:spMkLst>
        </pc:spChg>
        <pc:spChg chg="mod">
          <ac:chgData name="Gannon, Mary (DEM)" userId="12de4988-0d83-4038-bb6d-8f396020a2a4" providerId="ADAL" clId="{1D141EFC-2A7A-44A0-AB4F-C8E20983CDA3}" dt="2022-11-21T18:24:58.816" v="44" actId="1037"/>
          <ac:spMkLst>
            <pc:docMk/>
            <pc:sldMk cId="2550685854" sldId="259"/>
            <ac:spMk id="54" creationId="{CFA057F8-5FE5-43A0-9BB8-53A6304BD5BF}"/>
          </ac:spMkLst>
        </pc:spChg>
        <pc:spChg chg="mod">
          <ac:chgData name="Gannon, Mary (DEM)" userId="12de4988-0d83-4038-bb6d-8f396020a2a4" providerId="ADAL" clId="{1D141EFC-2A7A-44A0-AB4F-C8E20983CDA3}" dt="2022-11-21T18:25:22.285" v="58" actId="1037"/>
          <ac:spMkLst>
            <pc:docMk/>
            <pc:sldMk cId="2550685854" sldId="259"/>
            <ac:spMk id="70" creationId="{DAE77B03-F6AF-474F-B80B-F58B82E3F719}"/>
          </ac:spMkLst>
        </pc:spChg>
        <pc:picChg chg="add mod ord">
          <ac:chgData name="Gannon, Mary (DEM)" userId="12de4988-0d83-4038-bb6d-8f396020a2a4" providerId="ADAL" clId="{1D141EFC-2A7A-44A0-AB4F-C8E20983CDA3}" dt="2022-11-21T18:24:48.433" v="8" actId="14100"/>
          <ac:picMkLst>
            <pc:docMk/>
            <pc:sldMk cId="2550685854" sldId="259"/>
            <ac:picMk id="33" creationId="{4060D760-00BE-4413-82C9-A98BF9BAD3E8}"/>
          </ac:picMkLst>
        </pc:picChg>
        <pc:picChg chg="del">
          <ac:chgData name="Gannon, Mary (DEM)" userId="12de4988-0d83-4038-bb6d-8f396020a2a4" providerId="ADAL" clId="{1D141EFC-2A7A-44A0-AB4F-C8E20983CDA3}" dt="2022-11-21T18:24:22.210" v="3" actId="478"/>
          <ac:picMkLst>
            <pc:docMk/>
            <pc:sldMk cId="2550685854" sldId="259"/>
            <ac:picMk id="42" creationId="{0DD327AF-2C8C-41F4-AF99-89436D2E64E1}"/>
          </ac:picMkLst>
        </pc:picChg>
        <pc:cxnChg chg="mod">
          <ac:chgData name="Gannon, Mary (DEM)" userId="12de4988-0d83-4038-bb6d-8f396020a2a4" providerId="ADAL" clId="{1D141EFC-2A7A-44A0-AB4F-C8E20983CDA3}" dt="2022-11-21T18:25:47.169" v="70" actId="14100"/>
          <ac:cxnSpMkLst>
            <pc:docMk/>
            <pc:sldMk cId="2550685854" sldId="259"/>
            <ac:cxnSpMk id="14" creationId="{2C6CC24F-9E90-4F43-B551-3A966622DE24}"/>
          </ac:cxnSpMkLst>
        </pc:cxnChg>
      </pc:sldChg>
      <pc:sldChg chg="addSp delSp modSp add mod modNotesTx">
        <pc:chgData name="Gannon, Mary (DEM)" userId="12de4988-0d83-4038-bb6d-8f396020a2a4" providerId="ADAL" clId="{1D141EFC-2A7A-44A0-AB4F-C8E20983CDA3}" dt="2022-11-28T17:17:42.357" v="938" actId="20577"/>
        <pc:sldMkLst>
          <pc:docMk/>
          <pc:sldMk cId="3658712258" sldId="260"/>
        </pc:sldMkLst>
        <pc:spChg chg="mod">
          <ac:chgData name="Gannon, Mary (DEM)" userId="12de4988-0d83-4038-bb6d-8f396020a2a4" providerId="ADAL" clId="{1D141EFC-2A7A-44A0-AB4F-C8E20983CDA3}" dt="2022-11-28T17:04:42.556" v="256" actId="20577"/>
          <ac:spMkLst>
            <pc:docMk/>
            <pc:sldMk cId="3658712258" sldId="260"/>
            <ac:spMk id="2" creationId="{E1F3FE04-89E3-433C-8FD3-165BA1AD7C3C}"/>
          </ac:spMkLst>
        </pc:spChg>
        <pc:spChg chg="mod ord">
          <ac:chgData name="Gannon, Mary (DEM)" userId="12de4988-0d83-4038-bb6d-8f396020a2a4" providerId="ADAL" clId="{1D141EFC-2A7A-44A0-AB4F-C8E20983CDA3}" dt="2022-11-28T17:07:20.271" v="292" actId="1076"/>
          <ac:spMkLst>
            <pc:docMk/>
            <pc:sldMk cId="3658712258" sldId="260"/>
            <ac:spMk id="8" creationId="{D40BAE08-E51D-42B3-A83F-7A91B9F417FD}"/>
          </ac:spMkLst>
        </pc:spChg>
        <pc:spChg chg="mod ord">
          <ac:chgData name="Gannon, Mary (DEM)" userId="12de4988-0d83-4038-bb6d-8f396020a2a4" providerId="ADAL" clId="{1D141EFC-2A7A-44A0-AB4F-C8E20983CDA3}" dt="2022-11-28T17:06:45.055" v="285" actId="1076"/>
          <ac:spMkLst>
            <pc:docMk/>
            <pc:sldMk cId="3658712258" sldId="260"/>
            <ac:spMk id="9" creationId="{5787D4EC-E1F7-41F7-BAE2-F7434A640E7C}"/>
          </ac:spMkLst>
        </pc:spChg>
        <pc:spChg chg="mod ord">
          <ac:chgData name="Gannon, Mary (DEM)" userId="12de4988-0d83-4038-bb6d-8f396020a2a4" providerId="ADAL" clId="{1D141EFC-2A7A-44A0-AB4F-C8E20983CDA3}" dt="2022-11-28T17:06:15.264" v="277" actId="166"/>
          <ac:spMkLst>
            <pc:docMk/>
            <pc:sldMk cId="3658712258" sldId="260"/>
            <ac:spMk id="10" creationId="{20B8C0C8-D73B-4A8C-8C05-7067334F4AC4}"/>
          </ac:spMkLst>
        </pc:spChg>
        <pc:spChg chg="mod ord">
          <ac:chgData name="Gannon, Mary (DEM)" userId="12de4988-0d83-4038-bb6d-8f396020a2a4" providerId="ADAL" clId="{1D141EFC-2A7A-44A0-AB4F-C8E20983CDA3}" dt="2022-11-28T17:06:47.598" v="286" actId="1076"/>
          <ac:spMkLst>
            <pc:docMk/>
            <pc:sldMk cId="3658712258" sldId="260"/>
            <ac:spMk id="11" creationId="{E082640A-D6B0-41BB-942D-F4D5F8AC3CB6}"/>
          </ac:spMkLst>
        </pc:spChg>
        <pc:spChg chg="del">
          <ac:chgData name="Gannon, Mary (DEM)" userId="12de4988-0d83-4038-bb6d-8f396020a2a4" providerId="ADAL" clId="{1D141EFC-2A7A-44A0-AB4F-C8E20983CDA3}" dt="2022-11-28T17:04:46.148" v="257" actId="478"/>
          <ac:spMkLst>
            <pc:docMk/>
            <pc:sldMk cId="3658712258" sldId="260"/>
            <ac:spMk id="12" creationId="{304291E5-241A-4422-A350-8C5185D838D6}"/>
          </ac:spMkLst>
        </pc:spChg>
        <pc:spChg chg="del">
          <ac:chgData name="Gannon, Mary (DEM)" userId="12de4988-0d83-4038-bb6d-8f396020a2a4" providerId="ADAL" clId="{1D141EFC-2A7A-44A0-AB4F-C8E20983CDA3}" dt="2022-11-28T17:04:48.224" v="258" actId="478"/>
          <ac:spMkLst>
            <pc:docMk/>
            <pc:sldMk cId="3658712258" sldId="260"/>
            <ac:spMk id="13" creationId="{76301A95-A56D-4E7B-9E64-442469758C3D}"/>
          </ac:spMkLst>
        </pc:spChg>
        <pc:spChg chg="add mod">
          <ac:chgData name="Gannon, Mary (DEM)" userId="12de4988-0d83-4038-bb6d-8f396020a2a4" providerId="ADAL" clId="{1D141EFC-2A7A-44A0-AB4F-C8E20983CDA3}" dt="2022-11-28T17:06:53.671" v="288" actId="1076"/>
          <ac:spMkLst>
            <pc:docMk/>
            <pc:sldMk cId="3658712258" sldId="260"/>
            <ac:spMk id="21" creationId="{18ED0145-BD06-4645-933A-1FA448178A27}"/>
          </ac:spMkLst>
        </pc:spChg>
        <pc:spChg chg="add mod">
          <ac:chgData name="Gannon, Mary (DEM)" userId="12de4988-0d83-4038-bb6d-8f396020a2a4" providerId="ADAL" clId="{1D141EFC-2A7A-44A0-AB4F-C8E20983CDA3}" dt="2022-11-28T17:07:02.183" v="290" actId="1076"/>
          <ac:spMkLst>
            <pc:docMk/>
            <pc:sldMk cId="3658712258" sldId="260"/>
            <ac:spMk id="22" creationId="{46BFEB8E-9D05-49E5-9C79-698513E892D5}"/>
          </ac:spMkLst>
        </pc:spChg>
        <pc:picChg chg="add mod">
          <ac:chgData name="Gannon, Mary (DEM)" userId="12de4988-0d83-4038-bb6d-8f396020a2a4" providerId="ADAL" clId="{1D141EFC-2A7A-44A0-AB4F-C8E20983CDA3}" dt="2022-11-28T17:05:57.664" v="269" actId="1076"/>
          <ac:picMkLst>
            <pc:docMk/>
            <pc:sldMk cId="3658712258" sldId="260"/>
            <ac:picMk id="4" creationId="{FA3F76DD-FAC7-41F4-9E47-6860DBBF7684}"/>
          </ac:picMkLst>
        </pc:picChg>
        <pc:picChg chg="add mod">
          <ac:chgData name="Gannon, Mary (DEM)" userId="12de4988-0d83-4038-bb6d-8f396020a2a4" providerId="ADAL" clId="{1D141EFC-2A7A-44A0-AB4F-C8E20983CDA3}" dt="2022-11-28T17:05:51.734" v="266" actId="14100"/>
          <ac:picMkLst>
            <pc:docMk/>
            <pc:sldMk cId="3658712258" sldId="260"/>
            <ac:picMk id="14" creationId="{6D715616-3998-4C0E-8313-2F44A1717FE5}"/>
          </ac:picMkLst>
        </pc:picChg>
        <pc:picChg chg="add mod">
          <ac:chgData name="Gannon, Mary (DEM)" userId="12de4988-0d83-4038-bb6d-8f396020a2a4" providerId="ADAL" clId="{1D141EFC-2A7A-44A0-AB4F-C8E20983CDA3}" dt="2022-11-28T17:05:48.311" v="264" actId="14100"/>
          <ac:picMkLst>
            <pc:docMk/>
            <pc:sldMk cId="3658712258" sldId="260"/>
            <ac:picMk id="16" creationId="{D75715B1-18F2-4322-AD43-07B1E00ED913}"/>
          </ac:picMkLst>
        </pc:picChg>
        <pc:picChg chg="add mod ord">
          <ac:chgData name="Gannon, Mary (DEM)" userId="12de4988-0d83-4038-bb6d-8f396020a2a4" providerId="ADAL" clId="{1D141EFC-2A7A-44A0-AB4F-C8E20983CDA3}" dt="2022-11-28T17:06:24.150" v="278" actId="1076"/>
          <ac:picMkLst>
            <pc:docMk/>
            <pc:sldMk cId="3658712258" sldId="260"/>
            <ac:picMk id="18" creationId="{FCA98608-AB54-4A4A-9491-BAE523AE6B26}"/>
          </ac:picMkLst>
        </pc:picChg>
        <pc:picChg chg="add mod">
          <ac:chgData name="Gannon, Mary (DEM)" userId="12de4988-0d83-4038-bb6d-8f396020a2a4" providerId="ADAL" clId="{1D141EFC-2A7A-44A0-AB4F-C8E20983CDA3}" dt="2022-11-28T17:07:17.718" v="291" actId="1076"/>
          <ac:picMkLst>
            <pc:docMk/>
            <pc:sldMk cId="3658712258" sldId="260"/>
            <ac:picMk id="20" creationId="{AEDDA541-87DE-4F42-A85A-08A6758334EB}"/>
          </ac:picMkLst>
        </pc:picChg>
      </pc:sldChg>
      <pc:sldChg chg="addSp delSp modSp new mod setBg setClrOvrMap modNotesTx">
        <pc:chgData name="Gannon, Mary (DEM)" userId="12de4988-0d83-4038-bb6d-8f396020a2a4" providerId="ADAL" clId="{1D141EFC-2A7A-44A0-AB4F-C8E20983CDA3}" dt="2022-11-28T17:28:04.128" v="984" actId="403"/>
        <pc:sldMkLst>
          <pc:docMk/>
          <pc:sldMk cId="3063756461" sldId="261"/>
        </pc:sldMkLst>
        <pc:spChg chg="mod">
          <ac:chgData name="Gannon, Mary (DEM)" userId="12de4988-0d83-4038-bb6d-8f396020a2a4" providerId="ADAL" clId="{1D141EFC-2A7A-44A0-AB4F-C8E20983CDA3}" dt="2022-11-28T17:28:04.128" v="984" actId="403"/>
          <ac:spMkLst>
            <pc:docMk/>
            <pc:sldMk cId="3063756461" sldId="261"/>
            <ac:spMk id="2" creationId="{92D8B25F-9F7B-4DC6-A944-08F748DB5DA1}"/>
          </ac:spMkLst>
        </pc:spChg>
        <pc:spChg chg="del">
          <ac:chgData name="Gannon, Mary (DEM)" userId="12de4988-0d83-4038-bb6d-8f396020a2a4" providerId="ADAL" clId="{1D141EFC-2A7A-44A0-AB4F-C8E20983CDA3}" dt="2022-11-28T17:08:00.611" v="327" actId="478"/>
          <ac:spMkLst>
            <pc:docMk/>
            <pc:sldMk cId="3063756461" sldId="261"/>
            <ac:spMk id="3" creationId="{F2D5A64A-5D5C-4E77-8557-2540A4015DD1}"/>
          </ac:spMkLst>
        </pc:spChg>
        <pc:spChg chg="add del">
          <ac:chgData name="Gannon, Mary (DEM)" userId="12de4988-0d83-4038-bb6d-8f396020a2a4" providerId="ADAL" clId="{1D141EFC-2A7A-44A0-AB4F-C8E20983CDA3}" dt="2022-11-28T17:27:55.961" v="982" actId="26606"/>
          <ac:spMkLst>
            <pc:docMk/>
            <pc:sldMk cId="3063756461" sldId="261"/>
            <ac:spMk id="11" creationId="{489B7BFD-8F45-4093-AD9C-91B15B0503D9}"/>
          </ac:spMkLst>
        </pc:spChg>
        <pc:spChg chg="add del">
          <ac:chgData name="Gannon, Mary (DEM)" userId="12de4988-0d83-4038-bb6d-8f396020a2a4" providerId="ADAL" clId="{1D141EFC-2A7A-44A0-AB4F-C8E20983CDA3}" dt="2022-11-28T17:27:55.961" v="982" actId="26606"/>
          <ac:spMkLst>
            <pc:docMk/>
            <pc:sldMk cId="3063756461" sldId="261"/>
            <ac:spMk id="13" creationId="{498F8FF6-43B4-494A-AF8F-123A4983EDF7}"/>
          </ac:spMkLst>
        </pc:spChg>
        <pc:spChg chg="add del">
          <ac:chgData name="Gannon, Mary (DEM)" userId="12de4988-0d83-4038-bb6d-8f396020a2a4" providerId="ADAL" clId="{1D141EFC-2A7A-44A0-AB4F-C8E20983CDA3}" dt="2022-11-28T17:27:55.961" v="982" actId="26606"/>
          <ac:spMkLst>
            <pc:docMk/>
            <pc:sldMk cId="3063756461" sldId="261"/>
            <ac:spMk id="15" creationId="{FE7142A8-393B-47A8-A092-8716623629BC}"/>
          </ac:spMkLst>
        </pc:spChg>
        <pc:spChg chg="add del">
          <ac:chgData name="Gannon, Mary (DEM)" userId="12de4988-0d83-4038-bb6d-8f396020a2a4" providerId="ADAL" clId="{1D141EFC-2A7A-44A0-AB4F-C8E20983CDA3}" dt="2022-11-28T17:27:55.961" v="982" actId="26606"/>
          <ac:spMkLst>
            <pc:docMk/>
            <pc:sldMk cId="3063756461" sldId="261"/>
            <ac:spMk id="17" creationId="{EA14E168-70E6-4C9F-BB61-FCF0AF368976}"/>
          </ac:spMkLst>
        </pc:spChg>
        <pc:spChg chg="add del">
          <ac:chgData name="Gannon, Mary (DEM)" userId="12de4988-0d83-4038-bb6d-8f396020a2a4" providerId="ADAL" clId="{1D141EFC-2A7A-44A0-AB4F-C8E20983CDA3}" dt="2022-11-28T17:27:55.961" v="982" actId="26606"/>
          <ac:spMkLst>
            <pc:docMk/>
            <pc:sldMk cId="3063756461" sldId="261"/>
            <ac:spMk id="19" creationId="{279CAF82-0ECF-42BE-8F37-F71941E5D410}"/>
          </ac:spMkLst>
        </pc:spChg>
        <pc:spChg chg="add del">
          <ac:chgData name="Gannon, Mary (DEM)" userId="12de4988-0d83-4038-bb6d-8f396020a2a4" providerId="ADAL" clId="{1D141EFC-2A7A-44A0-AB4F-C8E20983CDA3}" dt="2022-11-28T17:27:55.961" v="982" actId="26606"/>
          <ac:spMkLst>
            <pc:docMk/>
            <pc:sldMk cId="3063756461" sldId="261"/>
            <ac:spMk id="42" creationId="{033BC44A-0661-43B4-9C14-FD5963C226AE}"/>
          </ac:spMkLst>
        </pc:spChg>
        <pc:spChg chg="add del">
          <ac:chgData name="Gannon, Mary (DEM)" userId="12de4988-0d83-4038-bb6d-8f396020a2a4" providerId="ADAL" clId="{1D141EFC-2A7A-44A0-AB4F-C8E20983CDA3}" dt="2022-11-28T17:27:55.961" v="982" actId="26606"/>
          <ac:spMkLst>
            <pc:docMk/>
            <pc:sldMk cId="3063756461" sldId="261"/>
            <ac:spMk id="44" creationId="{BF7B0E8E-1D1E-4BA4-A360-D8A1FF31E436}"/>
          </ac:spMkLst>
        </pc:spChg>
        <pc:spChg chg="add">
          <ac:chgData name="Gannon, Mary (DEM)" userId="12de4988-0d83-4038-bb6d-8f396020a2a4" providerId="ADAL" clId="{1D141EFC-2A7A-44A0-AB4F-C8E20983CDA3}" dt="2022-11-28T17:27:55.961" v="982" actId="26606"/>
          <ac:spMkLst>
            <pc:docMk/>
            <pc:sldMk cId="3063756461" sldId="261"/>
            <ac:spMk id="49" creationId="{83FA766D-3260-4E0A-9E7F-A2C93DFF1932}"/>
          </ac:spMkLst>
        </pc:spChg>
        <pc:spChg chg="add">
          <ac:chgData name="Gannon, Mary (DEM)" userId="12de4988-0d83-4038-bb6d-8f396020a2a4" providerId="ADAL" clId="{1D141EFC-2A7A-44A0-AB4F-C8E20983CDA3}" dt="2022-11-28T17:27:55.961" v="982" actId="26606"/>
          <ac:spMkLst>
            <pc:docMk/>
            <pc:sldMk cId="3063756461" sldId="261"/>
            <ac:spMk id="51" creationId="{CB435A06-5FFD-4CF8-BE06-3796EC42003A}"/>
          </ac:spMkLst>
        </pc:spChg>
        <pc:spChg chg="add">
          <ac:chgData name="Gannon, Mary (DEM)" userId="12de4988-0d83-4038-bb6d-8f396020a2a4" providerId="ADAL" clId="{1D141EFC-2A7A-44A0-AB4F-C8E20983CDA3}" dt="2022-11-28T17:27:55.961" v="982" actId="26606"/>
          <ac:spMkLst>
            <pc:docMk/>
            <pc:sldMk cId="3063756461" sldId="261"/>
            <ac:spMk id="53" creationId="{5E10DA6E-C3FF-4539-BF84-4775BB7EC422}"/>
          </ac:spMkLst>
        </pc:spChg>
        <pc:grpChg chg="add del">
          <ac:chgData name="Gannon, Mary (DEM)" userId="12de4988-0d83-4038-bb6d-8f396020a2a4" providerId="ADAL" clId="{1D141EFC-2A7A-44A0-AB4F-C8E20983CDA3}" dt="2022-11-28T17:27:55.961" v="982" actId="26606"/>
          <ac:grpSpMkLst>
            <pc:docMk/>
            <pc:sldMk cId="3063756461" sldId="261"/>
            <ac:grpSpMk id="21" creationId="{FB9739EB-7F66-433D-841F-AB3CD18700B7}"/>
          </ac:grpSpMkLst>
        </pc:grpChg>
        <pc:grpChg chg="add del">
          <ac:chgData name="Gannon, Mary (DEM)" userId="12de4988-0d83-4038-bb6d-8f396020a2a4" providerId="ADAL" clId="{1D141EFC-2A7A-44A0-AB4F-C8E20983CDA3}" dt="2022-11-28T17:27:55.961" v="982" actId="26606"/>
          <ac:grpSpMkLst>
            <pc:docMk/>
            <pc:sldMk cId="3063756461" sldId="261"/>
            <ac:grpSpMk id="28" creationId="{9D69F773-8C5C-486C-B033-51C7BB3B3668}"/>
          </ac:grpSpMkLst>
        </pc:grpChg>
        <pc:grpChg chg="add del">
          <ac:chgData name="Gannon, Mary (DEM)" userId="12de4988-0d83-4038-bb6d-8f396020a2a4" providerId="ADAL" clId="{1D141EFC-2A7A-44A0-AB4F-C8E20983CDA3}" dt="2022-11-28T17:27:55.961" v="982" actId="26606"/>
          <ac:grpSpMkLst>
            <pc:docMk/>
            <pc:sldMk cId="3063756461" sldId="261"/>
            <ac:grpSpMk id="35" creationId="{EEC0EF42-FB7F-40F4-9F83-19A3651C7458}"/>
          </ac:grpSpMkLst>
        </pc:grpChg>
        <pc:picChg chg="add mod ord">
          <ac:chgData name="Gannon, Mary (DEM)" userId="12de4988-0d83-4038-bb6d-8f396020a2a4" providerId="ADAL" clId="{1D141EFC-2A7A-44A0-AB4F-C8E20983CDA3}" dt="2022-11-28T17:27:55.961" v="982" actId="26606"/>
          <ac:picMkLst>
            <pc:docMk/>
            <pc:sldMk cId="3063756461" sldId="261"/>
            <ac:picMk id="4" creationId="{D1D84C4E-1F86-436C-A748-4D78599D3DCE}"/>
          </ac:picMkLst>
        </pc:picChg>
        <pc:picChg chg="add mod">
          <ac:chgData name="Gannon, Mary (DEM)" userId="12de4988-0d83-4038-bb6d-8f396020a2a4" providerId="ADAL" clId="{1D141EFC-2A7A-44A0-AB4F-C8E20983CDA3}" dt="2022-11-28T17:27:55.961" v="982" actId="26606"/>
          <ac:picMkLst>
            <pc:docMk/>
            <pc:sldMk cId="3063756461" sldId="261"/>
            <ac:picMk id="5" creationId="{E3CDD613-7660-4607-8EAF-307269AB6B01}"/>
          </ac:picMkLst>
        </pc:picChg>
        <pc:picChg chg="add mod ord">
          <ac:chgData name="Gannon, Mary (DEM)" userId="12de4988-0d83-4038-bb6d-8f396020a2a4" providerId="ADAL" clId="{1D141EFC-2A7A-44A0-AB4F-C8E20983CDA3}" dt="2022-11-28T17:27:55.961" v="982" actId="26606"/>
          <ac:picMkLst>
            <pc:docMk/>
            <pc:sldMk cId="3063756461" sldId="261"/>
            <ac:picMk id="6" creationId="{F7D7A657-6E03-482F-8900-F32548D209D0}"/>
          </ac:picMkLst>
        </pc:picChg>
      </pc:sldChg>
      <pc:sldChg chg="addSp delSp modSp new mod ord setBg">
        <pc:chgData name="Gannon, Mary (DEM)" userId="12de4988-0d83-4038-bb6d-8f396020a2a4" providerId="ADAL" clId="{1D141EFC-2A7A-44A0-AB4F-C8E20983CDA3}" dt="2022-11-28T17:15:00.981" v="586"/>
        <pc:sldMkLst>
          <pc:docMk/>
          <pc:sldMk cId="3241242115" sldId="262"/>
        </pc:sldMkLst>
        <pc:spChg chg="mod ord">
          <ac:chgData name="Gannon, Mary (DEM)" userId="12de4988-0d83-4038-bb6d-8f396020a2a4" providerId="ADAL" clId="{1D141EFC-2A7A-44A0-AB4F-C8E20983CDA3}" dt="2022-11-28T17:13:06.361" v="537" actId="1076"/>
          <ac:spMkLst>
            <pc:docMk/>
            <pc:sldMk cId="3241242115" sldId="262"/>
            <ac:spMk id="2" creationId="{84A1A35F-1008-4266-8B52-3E05E560BF12}"/>
          </ac:spMkLst>
        </pc:spChg>
        <pc:spChg chg="del">
          <ac:chgData name="Gannon, Mary (DEM)" userId="12de4988-0d83-4038-bb6d-8f396020a2a4" providerId="ADAL" clId="{1D141EFC-2A7A-44A0-AB4F-C8E20983CDA3}" dt="2022-11-28T17:10:21.972" v="428" actId="478"/>
          <ac:spMkLst>
            <pc:docMk/>
            <pc:sldMk cId="3241242115" sldId="262"/>
            <ac:spMk id="3" creationId="{A0EA67F3-E37B-4716-A287-F48071D1C7DE}"/>
          </ac:spMkLst>
        </pc:spChg>
        <pc:spChg chg="add mod">
          <ac:chgData name="Gannon, Mary (DEM)" userId="12de4988-0d83-4038-bb6d-8f396020a2a4" providerId="ADAL" clId="{1D141EFC-2A7A-44A0-AB4F-C8E20983CDA3}" dt="2022-11-28T17:13:31.514" v="553" actId="1076"/>
          <ac:spMkLst>
            <pc:docMk/>
            <pc:sldMk cId="3241242115" sldId="262"/>
            <ac:spMk id="5" creationId="{CC702733-F88D-44E0-86EF-1738C5E2751B}"/>
          </ac:spMkLst>
        </pc:spChg>
        <pc:spChg chg="add mod">
          <ac:chgData name="Gannon, Mary (DEM)" userId="12de4988-0d83-4038-bb6d-8f396020a2a4" providerId="ADAL" clId="{1D141EFC-2A7A-44A0-AB4F-C8E20983CDA3}" dt="2022-11-28T17:14:17.131" v="583" actId="14100"/>
          <ac:spMkLst>
            <pc:docMk/>
            <pc:sldMk cId="3241242115" sldId="262"/>
            <ac:spMk id="6" creationId="{34467F12-8964-4C40-84E6-4696C651325C}"/>
          </ac:spMkLst>
        </pc:spChg>
        <pc:spChg chg="add mod">
          <ac:chgData name="Gannon, Mary (DEM)" userId="12de4988-0d83-4038-bb6d-8f396020a2a4" providerId="ADAL" clId="{1D141EFC-2A7A-44A0-AB4F-C8E20983CDA3}" dt="2022-11-28T17:14:20.891" v="584" actId="1076"/>
          <ac:spMkLst>
            <pc:docMk/>
            <pc:sldMk cId="3241242115" sldId="262"/>
            <ac:spMk id="7" creationId="{C9C7FC92-BCCE-40A4-B0C0-0DBE22A5DF39}"/>
          </ac:spMkLst>
        </pc:spChg>
        <pc:spChg chg="add">
          <ac:chgData name="Gannon, Mary (DEM)" userId="12de4988-0d83-4038-bb6d-8f396020a2a4" providerId="ADAL" clId="{1D141EFC-2A7A-44A0-AB4F-C8E20983CDA3}" dt="2022-11-28T17:12:43.805" v="535" actId="26606"/>
          <ac:spMkLst>
            <pc:docMk/>
            <pc:sldMk cId="3241242115" sldId="262"/>
            <ac:spMk id="10" creationId="{7DA3C418-758E-4180-A5D0-8655D6804587}"/>
          </ac:spMkLst>
        </pc:spChg>
        <pc:spChg chg="add">
          <ac:chgData name="Gannon, Mary (DEM)" userId="12de4988-0d83-4038-bb6d-8f396020a2a4" providerId="ADAL" clId="{1D141EFC-2A7A-44A0-AB4F-C8E20983CDA3}" dt="2022-11-28T17:12:43.805" v="535" actId="26606"/>
          <ac:spMkLst>
            <pc:docMk/>
            <pc:sldMk cId="3241242115" sldId="262"/>
            <ac:spMk id="12" creationId="{28C8EF06-5EC3-4883-AFAF-D74FF46550FB}"/>
          </ac:spMkLst>
        </pc:spChg>
        <pc:picChg chg="add mod">
          <ac:chgData name="Gannon, Mary (DEM)" userId="12de4988-0d83-4038-bb6d-8f396020a2a4" providerId="ADAL" clId="{1D141EFC-2A7A-44A0-AB4F-C8E20983CDA3}" dt="2022-11-28T17:12:43.805" v="535" actId="26606"/>
          <ac:picMkLst>
            <pc:docMk/>
            <pc:sldMk cId="3241242115" sldId="262"/>
            <ac:picMk id="4" creationId="{D790ABF6-A371-4FD2-A690-B801EAE08A5C}"/>
          </ac:picMkLst>
        </pc:picChg>
      </pc:sldChg>
      <pc:sldChg chg="addSp delSp modSp new mod setBg modNotesTx">
        <pc:chgData name="Gannon, Mary (DEM)" userId="12de4988-0d83-4038-bb6d-8f396020a2a4" providerId="ADAL" clId="{1D141EFC-2A7A-44A0-AB4F-C8E20983CDA3}" dt="2022-11-28T18:33:27.408" v="1489" actId="20577"/>
        <pc:sldMkLst>
          <pc:docMk/>
          <pc:sldMk cId="2360797100" sldId="263"/>
        </pc:sldMkLst>
        <pc:spChg chg="mod">
          <ac:chgData name="Gannon, Mary (DEM)" userId="12de4988-0d83-4038-bb6d-8f396020a2a4" providerId="ADAL" clId="{1D141EFC-2A7A-44A0-AB4F-C8E20983CDA3}" dt="2022-11-28T18:23:20.381" v="1091" actId="2711"/>
          <ac:spMkLst>
            <pc:docMk/>
            <pc:sldMk cId="2360797100" sldId="263"/>
            <ac:spMk id="2" creationId="{C6871B68-6D54-4C8F-AD1C-1E722393C0A4}"/>
          </ac:spMkLst>
        </pc:spChg>
        <pc:spChg chg="del">
          <ac:chgData name="Gannon, Mary (DEM)" userId="12de4988-0d83-4038-bb6d-8f396020a2a4" providerId="ADAL" clId="{1D141EFC-2A7A-44A0-AB4F-C8E20983CDA3}" dt="2022-11-28T18:15:31.732" v="1042" actId="478"/>
          <ac:spMkLst>
            <pc:docMk/>
            <pc:sldMk cId="2360797100" sldId="263"/>
            <ac:spMk id="3" creationId="{A0B1E139-D4CD-4A88-B367-2B967E8B110D}"/>
          </ac:spMkLst>
        </pc:spChg>
        <pc:picChg chg="add mod">
          <ac:chgData name="Gannon, Mary (DEM)" userId="12de4988-0d83-4038-bb6d-8f396020a2a4" providerId="ADAL" clId="{1D141EFC-2A7A-44A0-AB4F-C8E20983CDA3}" dt="2022-11-28T18:25:28.360" v="1106" actId="14100"/>
          <ac:picMkLst>
            <pc:docMk/>
            <pc:sldMk cId="2360797100" sldId="263"/>
            <ac:picMk id="4" creationId="{D535401C-C785-4FCB-AFF2-51B15DE04252}"/>
          </ac:picMkLst>
        </pc:picChg>
        <pc:picChg chg="add mod">
          <ac:chgData name="Gannon, Mary (DEM)" userId="12de4988-0d83-4038-bb6d-8f396020a2a4" providerId="ADAL" clId="{1D141EFC-2A7A-44A0-AB4F-C8E20983CDA3}" dt="2022-11-28T18:25:26.472" v="1105" actId="1076"/>
          <ac:picMkLst>
            <pc:docMk/>
            <pc:sldMk cId="2360797100" sldId="263"/>
            <ac:picMk id="5" creationId="{F6A3AB3C-0B07-4826-9906-F58FDCD24DB3}"/>
          </ac:picMkLst>
        </pc:picChg>
        <pc:picChg chg="add mod">
          <ac:chgData name="Gannon, Mary (DEM)" userId="12de4988-0d83-4038-bb6d-8f396020a2a4" providerId="ADAL" clId="{1D141EFC-2A7A-44A0-AB4F-C8E20983CDA3}" dt="2022-11-28T18:25:34.928" v="1110" actId="1076"/>
          <ac:picMkLst>
            <pc:docMk/>
            <pc:sldMk cId="2360797100" sldId="263"/>
            <ac:picMk id="6" creationId="{181CB49B-2200-44C4-8FB7-52A5EC426C37}"/>
          </ac:picMkLst>
        </pc:picChg>
        <pc:picChg chg="add mod">
          <ac:chgData name="Gannon, Mary (DEM)" userId="12de4988-0d83-4038-bb6d-8f396020a2a4" providerId="ADAL" clId="{1D141EFC-2A7A-44A0-AB4F-C8E20983CDA3}" dt="2022-11-28T18:25:33.377" v="1109" actId="1076"/>
          <ac:picMkLst>
            <pc:docMk/>
            <pc:sldMk cId="2360797100" sldId="263"/>
            <ac:picMk id="7" creationId="{EEF81221-6367-4C08-8656-BE3617CFBD41}"/>
          </ac:picMkLst>
        </pc:picChg>
        <pc:cxnChg chg="add mod">
          <ac:chgData name="Gannon, Mary (DEM)" userId="12de4988-0d83-4038-bb6d-8f396020a2a4" providerId="ADAL" clId="{1D141EFC-2A7A-44A0-AB4F-C8E20983CDA3}" dt="2022-11-28T18:25:43.235" v="1112" actId="14100"/>
          <ac:cxnSpMkLst>
            <pc:docMk/>
            <pc:sldMk cId="2360797100" sldId="263"/>
            <ac:cxnSpMk id="9" creationId="{A2942547-AA96-4F39-8F10-A5B8E3DE280A}"/>
          </ac:cxnSpMkLst>
        </pc:cxnChg>
        <pc:cxnChg chg="add mod">
          <ac:chgData name="Gannon, Mary (DEM)" userId="12de4988-0d83-4038-bb6d-8f396020a2a4" providerId="ADAL" clId="{1D141EFC-2A7A-44A0-AB4F-C8E20983CDA3}" dt="2022-11-28T18:25:48.256" v="1113" actId="14100"/>
          <ac:cxnSpMkLst>
            <pc:docMk/>
            <pc:sldMk cId="2360797100" sldId="263"/>
            <ac:cxnSpMk id="11" creationId="{3F02B32E-D49E-4481-BD3B-81AE21EB3B8D}"/>
          </ac:cxnSpMkLst>
        </pc:cxnChg>
        <pc:cxnChg chg="add mod">
          <ac:chgData name="Gannon, Mary (DEM)" userId="12de4988-0d83-4038-bb6d-8f396020a2a4" providerId="ADAL" clId="{1D141EFC-2A7A-44A0-AB4F-C8E20983CDA3}" dt="2022-11-28T18:25:37.984" v="1111" actId="1076"/>
          <ac:cxnSpMkLst>
            <pc:docMk/>
            <pc:sldMk cId="2360797100" sldId="263"/>
            <ac:cxnSpMk id="13" creationId="{D6CBE71F-723D-40DC-BDAB-18DFE5246D78}"/>
          </ac:cxnSpMkLst>
        </pc:cxnChg>
      </pc:sldChg>
    </pc:docChg>
  </pc:docChgLst>
  <pc:docChgLst>
    <pc:chgData name="Gannon, Mary (DEM)" userId="12de4988-0d83-4038-bb6d-8f396020a2a4" providerId="ADAL" clId="{FFFC63FC-2BD3-4A61-84BE-C660109FD23F}"/>
    <pc:docChg chg="modSld">
      <pc:chgData name="Gannon, Mary (DEM)" userId="12de4988-0d83-4038-bb6d-8f396020a2a4" providerId="ADAL" clId="{FFFC63FC-2BD3-4A61-84BE-C660109FD23F}" dt="2023-01-23T17:59:59.423" v="75" actId="20577"/>
      <pc:docMkLst>
        <pc:docMk/>
      </pc:docMkLst>
      <pc:sldChg chg="modNotesTx">
        <pc:chgData name="Gannon, Mary (DEM)" userId="12de4988-0d83-4038-bb6d-8f396020a2a4" providerId="ADAL" clId="{FFFC63FC-2BD3-4A61-84BE-C660109FD23F}" dt="2023-01-23T17:59:59.423" v="75" actId="20577"/>
        <pc:sldMkLst>
          <pc:docMk/>
          <pc:sldMk cId="1772243565" sldId="256"/>
        </pc:sldMkLst>
      </pc:sldChg>
      <pc:sldChg chg="modNotesTx">
        <pc:chgData name="Gannon, Mary (DEM)" userId="12de4988-0d83-4038-bb6d-8f396020a2a4" providerId="ADAL" clId="{FFFC63FC-2BD3-4A61-84BE-C660109FD23F}" dt="2023-01-23T17:59:10.551" v="61" actId="20577"/>
        <pc:sldMkLst>
          <pc:docMk/>
          <pc:sldMk cId="3063756461" sldId="261"/>
        </pc:sldMkLst>
      </pc:sldChg>
      <pc:sldChg chg="modNotesTx">
        <pc:chgData name="Gannon, Mary (DEM)" userId="12de4988-0d83-4038-bb6d-8f396020a2a4" providerId="ADAL" clId="{FFFC63FC-2BD3-4A61-84BE-C660109FD23F}" dt="2023-01-23T17:58:48.942" v="19" actId="20577"/>
        <pc:sldMkLst>
          <pc:docMk/>
          <pc:sldMk cId="3241242115"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19858-3DC5-4DBB-90DE-406EBBA3B63E}"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FB83B-C098-4A3C-B210-5D3FE8DC882D}" type="slidenum">
              <a:rPr lang="en-US" smtClean="0"/>
              <a:t>‹#›</a:t>
            </a:fld>
            <a:endParaRPr lang="en-US"/>
          </a:p>
        </p:txBody>
      </p:sp>
    </p:spTree>
    <p:extLst>
      <p:ext uri="{BB962C8B-B14F-4D97-AF65-F5344CB8AC3E}">
        <p14:creationId xmlns:p14="http://schemas.microsoft.com/office/powerpoint/2010/main" val="427323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USFWS</a:t>
            </a:r>
          </a:p>
        </p:txBody>
      </p:sp>
      <p:sp>
        <p:nvSpPr>
          <p:cNvPr id="4" name="Slide Number Placeholder 3"/>
          <p:cNvSpPr>
            <a:spLocks noGrp="1"/>
          </p:cNvSpPr>
          <p:nvPr>
            <p:ph type="sldNum" sz="quarter" idx="5"/>
          </p:nvPr>
        </p:nvSpPr>
        <p:spPr/>
        <p:txBody>
          <a:bodyPr/>
          <a:lstStyle/>
          <a:p>
            <a:fld id="{5B7FB83B-C098-4A3C-B210-5D3FE8DC882D}" type="slidenum">
              <a:rPr lang="en-US" smtClean="0"/>
              <a:t>1</a:t>
            </a:fld>
            <a:endParaRPr lang="en-US"/>
          </a:p>
        </p:txBody>
      </p:sp>
    </p:spTree>
    <p:extLst>
      <p:ext uri="{BB962C8B-B14F-4D97-AF65-F5344CB8AC3E}">
        <p14:creationId xmlns:p14="http://schemas.microsoft.com/office/powerpoint/2010/main" val="103574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30000" dirty="0">
                <a:solidFill>
                  <a:srgbClr val="000000"/>
                </a:solidFill>
                <a:latin typeface="Times New Roman" panose="02020603050405020304" pitchFamily="18" charset="0"/>
              </a:rPr>
              <a:t>Ask students if anyone gets especially sneezy in the spring or fall? </a:t>
            </a:r>
            <a:r>
              <a:rPr lang="en-US" sz="1800" b="0" i="0" u="none" strike="noStrike" baseline="30000" dirty="0">
                <a:solidFill>
                  <a:srgbClr val="000000"/>
                </a:solidFill>
                <a:latin typeface="Times New Roman" panose="02020603050405020304" pitchFamily="18" charset="0"/>
              </a:rPr>
              <a:t>This is due to pollen, a yellow powder that helps a plant make new seeds (which grow into new plants) and sometimes gets into our noses and causes allergies.</a:t>
            </a:r>
          </a:p>
          <a:p>
            <a:endParaRPr lang="en-US" dirty="0"/>
          </a:p>
        </p:txBody>
      </p:sp>
      <p:sp>
        <p:nvSpPr>
          <p:cNvPr id="4" name="Slide Number Placeholder 3"/>
          <p:cNvSpPr>
            <a:spLocks noGrp="1"/>
          </p:cNvSpPr>
          <p:nvPr>
            <p:ph type="sldNum" sz="quarter" idx="5"/>
          </p:nvPr>
        </p:nvSpPr>
        <p:spPr/>
        <p:txBody>
          <a:bodyPr/>
          <a:lstStyle/>
          <a:p>
            <a:fld id="{5B7FB83B-C098-4A3C-B210-5D3FE8DC882D}" type="slidenum">
              <a:rPr lang="en-US" smtClean="0"/>
              <a:t>2</a:t>
            </a:fld>
            <a:endParaRPr lang="en-US"/>
          </a:p>
        </p:txBody>
      </p:sp>
    </p:spTree>
    <p:extLst>
      <p:ext uri="{BB962C8B-B14F-4D97-AF65-F5344CB8AC3E}">
        <p14:creationId xmlns:p14="http://schemas.microsoft.com/office/powerpoint/2010/main" val="8248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400" b="1" i="0" u="none" strike="noStrike" baseline="30000" dirty="0">
                <a:solidFill>
                  <a:srgbClr val="000000"/>
                </a:solidFill>
                <a:latin typeface="Times New Roman" panose="02020603050405020304" pitchFamily="18" charset="0"/>
              </a:rPr>
              <a:t>Ask students how the pollen moves from one flower to another. Explain there </a:t>
            </a:r>
            <a:r>
              <a:rPr lang="en-US" sz="1400" b="1" i="0" u="none" strike="noStrike" baseline="30000" dirty="0" err="1">
                <a:solidFill>
                  <a:srgbClr val="000000"/>
                </a:solidFill>
                <a:latin typeface="Times New Roman" panose="02020603050405020304" pitchFamily="18" charset="0"/>
              </a:rPr>
              <a:t>there</a:t>
            </a:r>
            <a:r>
              <a:rPr lang="en-US" sz="1400" b="1" i="0" u="none" strike="noStrike" baseline="30000" dirty="0">
                <a:solidFill>
                  <a:srgbClr val="000000"/>
                </a:solidFill>
                <a:latin typeface="Times New Roman" panose="02020603050405020304" pitchFamily="18" charset="0"/>
              </a:rPr>
              <a:t> are some plants that use wind and water, but most plants need an animal to help spread the pollen, also known as a pollinator!</a:t>
            </a:r>
          </a:p>
          <a:p>
            <a:pPr marR="0" lvl="1" algn="l" rtl="0"/>
            <a:r>
              <a:rPr lang="en-US" sz="1400" b="0" i="0" u="none" strike="noStrike" baseline="30000" dirty="0">
                <a:solidFill>
                  <a:srgbClr val="000000"/>
                </a:solidFill>
                <a:latin typeface="Times New Roman" panose="02020603050405020304" pitchFamily="18" charset="0"/>
              </a:rPr>
              <a:t>Ask students to names some pollinators: bees, butterflies, moths, bats, birds, beetles, ants and even mice</a:t>
            </a:r>
          </a:p>
          <a:p>
            <a:endParaRPr lang="en-US" dirty="0"/>
          </a:p>
        </p:txBody>
      </p:sp>
      <p:sp>
        <p:nvSpPr>
          <p:cNvPr id="4" name="Slide Number Placeholder 3"/>
          <p:cNvSpPr>
            <a:spLocks noGrp="1"/>
          </p:cNvSpPr>
          <p:nvPr>
            <p:ph type="sldNum" sz="quarter" idx="5"/>
          </p:nvPr>
        </p:nvSpPr>
        <p:spPr/>
        <p:txBody>
          <a:bodyPr/>
          <a:lstStyle/>
          <a:p>
            <a:fld id="{5B7FB83B-C098-4A3C-B210-5D3FE8DC882D}" type="slidenum">
              <a:rPr lang="en-US" smtClean="0"/>
              <a:t>4</a:t>
            </a:fld>
            <a:endParaRPr lang="en-US"/>
          </a:p>
        </p:txBody>
      </p:sp>
    </p:spTree>
    <p:extLst>
      <p:ext uri="{BB962C8B-B14F-4D97-AF65-F5344CB8AC3E}">
        <p14:creationId xmlns:p14="http://schemas.microsoft.com/office/powerpoint/2010/main" val="109485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world, butterflies, moths, bees, wasps, beetles, flies, bats, and birds all help pollinate! In Rhode Island, we don’t have any pollinating bats (our bat species only eat insects), but we can see all of these other types of pollinators!</a:t>
            </a:r>
          </a:p>
        </p:txBody>
      </p:sp>
      <p:sp>
        <p:nvSpPr>
          <p:cNvPr id="4" name="Slide Number Placeholder 3"/>
          <p:cNvSpPr>
            <a:spLocks noGrp="1"/>
          </p:cNvSpPr>
          <p:nvPr>
            <p:ph type="sldNum" sz="quarter" idx="5"/>
          </p:nvPr>
        </p:nvSpPr>
        <p:spPr/>
        <p:txBody>
          <a:bodyPr/>
          <a:lstStyle/>
          <a:p>
            <a:fld id="{5B7FB83B-C098-4A3C-B210-5D3FE8DC882D}" type="slidenum">
              <a:rPr lang="en-US" smtClean="0"/>
              <a:t>5</a:t>
            </a:fld>
            <a:endParaRPr lang="en-US"/>
          </a:p>
        </p:txBody>
      </p:sp>
    </p:spTree>
    <p:extLst>
      <p:ext uri="{BB962C8B-B14F-4D97-AF65-F5344CB8AC3E}">
        <p14:creationId xmlns:p14="http://schemas.microsoft.com/office/powerpoint/2010/main" val="177053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Spencer Hardy</a:t>
            </a:r>
          </a:p>
        </p:txBody>
      </p:sp>
      <p:sp>
        <p:nvSpPr>
          <p:cNvPr id="4" name="Slide Number Placeholder 3"/>
          <p:cNvSpPr>
            <a:spLocks noGrp="1"/>
          </p:cNvSpPr>
          <p:nvPr>
            <p:ph type="sldNum" sz="quarter" idx="5"/>
          </p:nvPr>
        </p:nvSpPr>
        <p:spPr/>
        <p:txBody>
          <a:bodyPr/>
          <a:lstStyle/>
          <a:p>
            <a:fld id="{5B7FB83B-C098-4A3C-B210-5D3FE8DC882D}" type="slidenum">
              <a:rPr lang="en-US" smtClean="0"/>
              <a:t>6</a:t>
            </a:fld>
            <a:endParaRPr lang="en-US"/>
          </a:p>
        </p:txBody>
      </p:sp>
    </p:spTree>
    <p:extLst>
      <p:ext uri="{BB962C8B-B14F-4D97-AF65-F5344CB8AC3E}">
        <p14:creationId xmlns:p14="http://schemas.microsoft.com/office/powerpoint/2010/main" val="322246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30000" dirty="0">
                <a:solidFill>
                  <a:srgbClr val="000000"/>
                </a:solidFill>
                <a:latin typeface="Times New Roman" panose="02020603050405020304" pitchFamily="18" charset="0"/>
              </a:rPr>
              <a:t>Describe how when pollinators move from flower to flower, they accidentally knock against the stamen and pollen gets stuck on their fur or feathers.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30000"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30000" dirty="0">
                <a:solidFill>
                  <a:srgbClr val="000000"/>
                </a:solidFill>
                <a:latin typeface="Times New Roman" panose="02020603050405020304" pitchFamily="18" charset="0"/>
              </a:rPr>
              <a:t>Bumblebee photo: Spencer Hardy</a:t>
            </a:r>
          </a:p>
          <a:p>
            <a:endParaRPr lang="en-US" dirty="0"/>
          </a:p>
        </p:txBody>
      </p:sp>
      <p:sp>
        <p:nvSpPr>
          <p:cNvPr id="4" name="Slide Number Placeholder 3"/>
          <p:cNvSpPr>
            <a:spLocks noGrp="1"/>
          </p:cNvSpPr>
          <p:nvPr>
            <p:ph type="sldNum" sz="quarter" idx="5"/>
          </p:nvPr>
        </p:nvSpPr>
        <p:spPr/>
        <p:txBody>
          <a:bodyPr/>
          <a:lstStyle/>
          <a:p>
            <a:fld id="{5B7FB83B-C098-4A3C-B210-5D3FE8DC882D}" type="slidenum">
              <a:rPr lang="en-US" smtClean="0"/>
              <a:t>7</a:t>
            </a:fld>
            <a:endParaRPr lang="en-US"/>
          </a:p>
        </p:txBody>
      </p:sp>
    </p:spTree>
    <p:extLst>
      <p:ext uri="{BB962C8B-B14F-4D97-AF65-F5344CB8AC3E}">
        <p14:creationId xmlns:p14="http://schemas.microsoft.com/office/powerpoint/2010/main" val="415657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plants and animals, we can’t think about just one at a time, we have to think of how they all fit together, like pieces of a puzzle. If one piece is missing, the puzzle will never be complete. Pollinators are especially important because they help create new plants, and plants are able to make their own energy, unlike other living things. Herbivores have to eat plants to get energy. Then, when carnivores eat herbivores, the energy goes into their bodies! Plants also create oxygen, which we all need to breathe, so we want lots of pollinators to help create lots of energy and oxygen for our planet!</a:t>
            </a:r>
          </a:p>
          <a:p>
            <a:endParaRPr lang="en-US" dirty="0"/>
          </a:p>
          <a:p>
            <a:r>
              <a:rPr lang="en-US" dirty="0"/>
              <a:t>In this simple food chain example, a bumblebee pollinates a wild sunflower, which then produces other sunflowers. Deer love to snack on sunflowers and other plants, and some deer are eaten by coyotes. We could make lots of other connections like this and trace them back to the hard work </a:t>
            </a:r>
            <a:r>
              <a:rPr lang="en-US"/>
              <a:t>of pollinators!</a:t>
            </a:r>
            <a:endParaRPr lang="en-US" dirty="0"/>
          </a:p>
          <a:p>
            <a:endParaRPr lang="en-US" dirty="0"/>
          </a:p>
        </p:txBody>
      </p:sp>
      <p:sp>
        <p:nvSpPr>
          <p:cNvPr id="4" name="Slide Number Placeholder 3"/>
          <p:cNvSpPr>
            <a:spLocks noGrp="1"/>
          </p:cNvSpPr>
          <p:nvPr>
            <p:ph type="sldNum" sz="quarter" idx="5"/>
          </p:nvPr>
        </p:nvSpPr>
        <p:spPr/>
        <p:txBody>
          <a:bodyPr/>
          <a:lstStyle/>
          <a:p>
            <a:fld id="{5B7FB83B-C098-4A3C-B210-5D3FE8DC882D}" type="slidenum">
              <a:rPr lang="en-US" smtClean="0"/>
              <a:t>8</a:t>
            </a:fld>
            <a:endParaRPr lang="en-US"/>
          </a:p>
        </p:txBody>
      </p:sp>
    </p:spTree>
    <p:extLst>
      <p:ext uri="{BB962C8B-B14F-4D97-AF65-F5344CB8AC3E}">
        <p14:creationId xmlns:p14="http://schemas.microsoft.com/office/powerpoint/2010/main" val="1791274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ECC5-4947-42F5-B343-946452EBE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E9F2D-FD47-43BF-9D09-417BB109A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AD790-F39A-4B3D-BB13-77D2B8702D7C}"/>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AE051B47-972C-438E-96AD-551380D9D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21C4-E3D2-4E3E-A7CF-06AF40D3F3F8}"/>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130389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B7DF-B4C2-422D-B718-C2F2312797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F19B7-D323-4EB3-A0B8-1D057692A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80813-E982-4EDC-B397-FAF9EAC426B1}"/>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DC2568A2-B1C2-4B89-A551-7555C84C0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72014-F519-4FA4-9CE7-6AE47D511BF0}"/>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46020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23608-054F-4CD5-B7A1-0CBB92959D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B46A1-6213-45BE-A691-0FDD39ACA9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93D5A-0D05-4326-B70F-4A1AE2704A21}"/>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D73AEDA8-8233-4C9E-B7CD-36204D2AC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9D7FA-B8D0-40E3-949A-AB6E6E6E99E0}"/>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316418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C056-2546-4C75-9BC1-DC7AE34CE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85783-34D9-46BF-8A28-EBAAD2956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4F5EC-1A8A-4335-8D40-F5CAF78D72D2}"/>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A3620C27-B278-4257-8E8D-51428EDBD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8327D-6527-4E59-BADB-31B80D4F90C0}"/>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363615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4CE5-8ADF-4E09-A5CE-7C67963ACA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F6FF6E-C84F-4A98-8338-A395AC7F6D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B1510-9A96-4851-9CA0-EF161B6CC7FE}"/>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C7F6CF59-CF3A-4443-869D-8A540443F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6C5D1-2524-4FEC-9C90-76EBB9C3A94E}"/>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1917385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8A3C2-048D-4F25-A04F-3831461D1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39B79-C35B-4A85-9298-532CCC949E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408244-22FC-4E74-A27F-6767E78480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D07CBB-3B7E-4AA4-82E4-F7809A0DE531}"/>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6" name="Footer Placeholder 5">
            <a:extLst>
              <a:ext uri="{FF2B5EF4-FFF2-40B4-BE49-F238E27FC236}">
                <a16:creationId xmlns:a16="http://schemas.microsoft.com/office/drawing/2014/main" id="{50960871-8055-42DB-BDAD-EF65F3878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26533-A92A-4E03-9931-4227A9130EC0}"/>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199630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8B9C-BB2E-49CF-8BBF-04C76D027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2BE702-20B0-4B3E-8D40-11F1DDB28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E6932-B8E4-4204-A8A9-74AFFA166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76B3-7F23-4DCD-8DB5-F82C86C62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21256-5020-4980-974E-76EF666F30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CC5C08-A26C-4DB6-B477-21506C32D56E}"/>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8" name="Footer Placeholder 7">
            <a:extLst>
              <a:ext uri="{FF2B5EF4-FFF2-40B4-BE49-F238E27FC236}">
                <a16:creationId xmlns:a16="http://schemas.microsoft.com/office/drawing/2014/main" id="{38D76A9A-D8D9-432F-8602-0DFBF2F866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3C716F-CA7D-45EF-9FA0-98D83BE4A0DA}"/>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417252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1-71C8-4B20-AFA5-0C6AE4476A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82EE9B-8AC4-4E5A-AF7D-CDA0841F9417}"/>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4" name="Footer Placeholder 3">
            <a:extLst>
              <a:ext uri="{FF2B5EF4-FFF2-40B4-BE49-F238E27FC236}">
                <a16:creationId xmlns:a16="http://schemas.microsoft.com/office/drawing/2014/main" id="{D79E83F7-3D07-40D2-980C-48CFF309A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92D51E-7A62-410A-8F40-C8CC67765985}"/>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803036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70E6F7-AD3D-4C1F-9A07-8E944B0E6BE7}"/>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3" name="Footer Placeholder 2">
            <a:extLst>
              <a:ext uri="{FF2B5EF4-FFF2-40B4-BE49-F238E27FC236}">
                <a16:creationId xmlns:a16="http://schemas.microsoft.com/office/drawing/2014/main" id="{705F0C1C-F75C-41A9-A516-FA853806B2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0DA48E-7053-434A-9ECE-8F1111F8665B}"/>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1931949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5A9-B838-43AA-B865-2B0E3D86A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0D845-EF9B-40A5-BFA4-3CD0135BE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859584-2BD8-403B-AFD1-2725F6F18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75C1D-0AD1-4A8B-851B-4C922D088294}"/>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6" name="Footer Placeholder 5">
            <a:extLst>
              <a:ext uri="{FF2B5EF4-FFF2-40B4-BE49-F238E27FC236}">
                <a16:creationId xmlns:a16="http://schemas.microsoft.com/office/drawing/2014/main" id="{2EEA6DF3-2BE4-4599-8BA8-E29ECD8B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3B95E-467E-4035-80DA-1F998FC72146}"/>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1653234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126E-E0F7-43E5-9EAC-64066F197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2E918-7992-4B5C-9062-500DCAE4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1C3C5-C3F7-4E1C-A5C2-F6C2D03B0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12491-F8F5-4A4B-AB3A-944A2E375867}"/>
              </a:ext>
            </a:extLst>
          </p:cNvPr>
          <p:cNvSpPr>
            <a:spLocks noGrp="1"/>
          </p:cNvSpPr>
          <p:nvPr>
            <p:ph type="dt" sz="half" idx="10"/>
          </p:nvPr>
        </p:nvSpPr>
        <p:spPr/>
        <p:txBody>
          <a:bodyPr/>
          <a:lstStyle/>
          <a:p>
            <a:fld id="{34C1226B-9790-4BAE-9B8C-186BE5A6F159}" type="datetimeFigureOut">
              <a:rPr lang="en-US" smtClean="0"/>
              <a:t>1/23/2023</a:t>
            </a:fld>
            <a:endParaRPr lang="en-US"/>
          </a:p>
        </p:txBody>
      </p:sp>
      <p:sp>
        <p:nvSpPr>
          <p:cNvPr id="6" name="Footer Placeholder 5">
            <a:extLst>
              <a:ext uri="{FF2B5EF4-FFF2-40B4-BE49-F238E27FC236}">
                <a16:creationId xmlns:a16="http://schemas.microsoft.com/office/drawing/2014/main" id="{AE39A603-E53E-47EA-A0D1-6C90336C0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A4CF5-9217-4BA3-8ED6-2FA44C7DB858}"/>
              </a:ext>
            </a:extLst>
          </p:cNvPr>
          <p:cNvSpPr>
            <a:spLocks noGrp="1"/>
          </p:cNvSpPr>
          <p:nvPr>
            <p:ph type="sldNum" sz="quarter" idx="12"/>
          </p:nvPr>
        </p:nvSpPr>
        <p:spPr/>
        <p:txBody>
          <a:bodyPr/>
          <a:lstStyle/>
          <a:p>
            <a:fld id="{3692F985-0D56-4628-82BD-07C7C1EC3C01}" type="slidenum">
              <a:rPr lang="en-US" smtClean="0"/>
              <a:t>‹#›</a:t>
            </a:fld>
            <a:endParaRPr lang="en-US"/>
          </a:p>
        </p:txBody>
      </p:sp>
    </p:spTree>
    <p:extLst>
      <p:ext uri="{BB962C8B-B14F-4D97-AF65-F5344CB8AC3E}">
        <p14:creationId xmlns:p14="http://schemas.microsoft.com/office/powerpoint/2010/main" val="423129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B20839-C371-4408-B1C5-9056EE4CD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3E9BC1-BE2C-4875-9ED6-43BD9BA005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D35E0-0223-404F-9D5C-254DFC927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1226B-9790-4BAE-9B8C-186BE5A6F159}" type="datetimeFigureOut">
              <a:rPr lang="en-US" smtClean="0"/>
              <a:t>1/23/2023</a:t>
            </a:fld>
            <a:endParaRPr lang="en-US"/>
          </a:p>
        </p:txBody>
      </p:sp>
      <p:sp>
        <p:nvSpPr>
          <p:cNvPr id="5" name="Footer Placeholder 4">
            <a:extLst>
              <a:ext uri="{FF2B5EF4-FFF2-40B4-BE49-F238E27FC236}">
                <a16:creationId xmlns:a16="http://schemas.microsoft.com/office/drawing/2014/main" id="{A376BF48-0F54-4966-870B-D6A31ED0AB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0B5332-0346-4F29-B935-8DC7FB5BCC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2F985-0D56-4628-82BD-07C7C1EC3C01}" type="slidenum">
              <a:rPr lang="en-US" smtClean="0"/>
              <a:t>‹#›</a:t>
            </a:fld>
            <a:endParaRPr lang="en-US"/>
          </a:p>
        </p:txBody>
      </p:sp>
    </p:spTree>
    <p:extLst>
      <p:ext uri="{BB962C8B-B14F-4D97-AF65-F5344CB8AC3E}">
        <p14:creationId xmlns:p14="http://schemas.microsoft.com/office/powerpoint/2010/main" val="166088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4.xml"/><Relationship Id="rId16"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1710E9-20E5-41F2-B3B0-9A2BED2A3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405466"/>
            <a:ext cx="12395200" cy="8263466"/>
          </a:xfrm>
          <a:prstGeom prst="rect">
            <a:avLst/>
          </a:prstGeom>
        </p:spPr>
      </p:pic>
      <p:sp>
        <p:nvSpPr>
          <p:cNvPr id="6" name="Rectangle 5">
            <a:extLst>
              <a:ext uri="{FF2B5EF4-FFF2-40B4-BE49-F238E27FC236}">
                <a16:creationId xmlns:a16="http://schemas.microsoft.com/office/drawing/2014/main" id="{EF86EAD8-F8E9-4F5F-B51E-FE117D7A3C87}"/>
              </a:ext>
            </a:extLst>
          </p:cNvPr>
          <p:cNvSpPr/>
          <p:nvPr/>
        </p:nvSpPr>
        <p:spPr>
          <a:xfrm>
            <a:off x="-203200" y="3284007"/>
            <a:ext cx="12395200" cy="2151592"/>
          </a:xfrm>
          <a:custGeom>
            <a:avLst/>
            <a:gdLst>
              <a:gd name="connsiteX0" fmla="*/ 0 w 12395200"/>
              <a:gd name="connsiteY0" fmla="*/ 0 h 2151592"/>
              <a:gd name="connsiteX1" fmla="*/ 590248 w 12395200"/>
              <a:gd name="connsiteY1" fmla="*/ 0 h 2151592"/>
              <a:gd name="connsiteX2" fmla="*/ 808639 w 12395200"/>
              <a:gd name="connsiteY2" fmla="*/ 0 h 2151592"/>
              <a:gd name="connsiteX3" fmla="*/ 1027031 w 12395200"/>
              <a:gd name="connsiteY3" fmla="*/ 0 h 2151592"/>
              <a:gd name="connsiteX4" fmla="*/ 1493326 w 12395200"/>
              <a:gd name="connsiteY4" fmla="*/ 0 h 2151592"/>
              <a:gd name="connsiteX5" fmla="*/ 2207526 w 12395200"/>
              <a:gd name="connsiteY5" fmla="*/ 0 h 2151592"/>
              <a:gd name="connsiteX6" fmla="*/ 2425918 w 12395200"/>
              <a:gd name="connsiteY6" fmla="*/ 0 h 2151592"/>
              <a:gd name="connsiteX7" fmla="*/ 2892213 w 12395200"/>
              <a:gd name="connsiteY7" fmla="*/ 0 h 2151592"/>
              <a:gd name="connsiteX8" fmla="*/ 3730365 w 12395200"/>
              <a:gd name="connsiteY8" fmla="*/ 0 h 2151592"/>
              <a:gd name="connsiteX9" fmla="*/ 4072709 w 12395200"/>
              <a:gd name="connsiteY9" fmla="*/ 0 h 2151592"/>
              <a:gd name="connsiteX10" fmla="*/ 4910860 w 12395200"/>
              <a:gd name="connsiteY10" fmla="*/ 0 h 2151592"/>
              <a:gd name="connsiteX11" fmla="*/ 5625060 w 12395200"/>
              <a:gd name="connsiteY11" fmla="*/ 0 h 2151592"/>
              <a:gd name="connsiteX12" fmla="*/ 5967403 w 12395200"/>
              <a:gd name="connsiteY12" fmla="*/ 0 h 2151592"/>
              <a:gd name="connsiteX13" fmla="*/ 6681603 w 12395200"/>
              <a:gd name="connsiteY13" fmla="*/ 0 h 2151592"/>
              <a:gd name="connsiteX14" fmla="*/ 6899995 w 12395200"/>
              <a:gd name="connsiteY14" fmla="*/ 0 h 2151592"/>
              <a:gd name="connsiteX15" fmla="*/ 7490242 w 12395200"/>
              <a:gd name="connsiteY15" fmla="*/ 0 h 2151592"/>
              <a:gd name="connsiteX16" fmla="*/ 7708634 w 12395200"/>
              <a:gd name="connsiteY16" fmla="*/ 0 h 2151592"/>
              <a:gd name="connsiteX17" fmla="*/ 8174930 w 12395200"/>
              <a:gd name="connsiteY17" fmla="*/ 0 h 2151592"/>
              <a:gd name="connsiteX18" fmla="*/ 8889129 w 12395200"/>
              <a:gd name="connsiteY18" fmla="*/ 0 h 2151592"/>
              <a:gd name="connsiteX19" fmla="*/ 9355425 w 12395200"/>
              <a:gd name="connsiteY19" fmla="*/ 0 h 2151592"/>
              <a:gd name="connsiteX20" fmla="*/ 9697768 w 12395200"/>
              <a:gd name="connsiteY20" fmla="*/ 0 h 2151592"/>
              <a:gd name="connsiteX21" fmla="*/ 10164064 w 12395200"/>
              <a:gd name="connsiteY21" fmla="*/ 0 h 2151592"/>
              <a:gd name="connsiteX22" fmla="*/ 10754312 w 12395200"/>
              <a:gd name="connsiteY22" fmla="*/ 0 h 2151592"/>
              <a:gd name="connsiteX23" fmla="*/ 10972703 w 12395200"/>
              <a:gd name="connsiteY23" fmla="*/ 0 h 2151592"/>
              <a:gd name="connsiteX24" fmla="*/ 11562951 w 12395200"/>
              <a:gd name="connsiteY24" fmla="*/ 0 h 2151592"/>
              <a:gd name="connsiteX25" fmla="*/ 12395200 w 12395200"/>
              <a:gd name="connsiteY25" fmla="*/ 0 h 2151592"/>
              <a:gd name="connsiteX26" fmla="*/ 12395200 w 12395200"/>
              <a:gd name="connsiteY26" fmla="*/ 494866 h 2151592"/>
              <a:gd name="connsiteX27" fmla="*/ 12395200 w 12395200"/>
              <a:gd name="connsiteY27" fmla="*/ 1011248 h 2151592"/>
              <a:gd name="connsiteX28" fmla="*/ 12395200 w 12395200"/>
              <a:gd name="connsiteY28" fmla="*/ 1484598 h 2151592"/>
              <a:gd name="connsiteX29" fmla="*/ 12395200 w 12395200"/>
              <a:gd name="connsiteY29" fmla="*/ 2151592 h 2151592"/>
              <a:gd name="connsiteX30" fmla="*/ 11681000 w 12395200"/>
              <a:gd name="connsiteY30" fmla="*/ 2151592 h 2151592"/>
              <a:gd name="connsiteX31" fmla="*/ 11090753 w 12395200"/>
              <a:gd name="connsiteY31" fmla="*/ 2151592 h 2151592"/>
              <a:gd name="connsiteX32" fmla="*/ 10252601 w 12395200"/>
              <a:gd name="connsiteY32" fmla="*/ 2151592 h 2151592"/>
              <a:gd name="connsiteX33" fmla="*/ 9786306 w 12395200"/>
              <a:gd name="connsiteY33" fmla="*/ 2151592 h 2151592"/>
              <a:gd name="connsiteX34" fmla="*/ 9320010 w 12395200"/>
              <a:gd name="connsiteY34" fmla="*/ 2151592 h 2151592"/>
              <a:gd name="connsiteX35" fmla="*/ 8853714 w 12395200"/>
              <a:gd name="connsiteY35" fmla="*/ 2151592 h 2151592"/>
              <a:gd name="connsiteX36" fmla="*/ 8015563 w 12395200"/>
              <a:gd name="connsiteY36" fmla="*/ 2151592 h 2151592"/>
              <a:gd name="connsiteX37" fmla="*/ 7797171 w 12395200"/>
              <a:gd name="connsiteY37" fmla="*/ 2151592 h 2151592"/>
              <a:gd name="connsiteX38" fmla="*/ 7330875 w 12395200"/>
              <a:gd name="connsiteY38" fmla="*/ 2151592 h 2151592"/>
              <a:gd name="connsiteX39" fmla="*/ 6492724 w 12395200"/>
              <a:gd name="connsiteY39" fmla="*/ 2151592 h 2151592"/>
              <a:gd name="connsiteX40" fmla="*/ 6026428 w 12395200"/>
              <a:gd name="connsiteY40" fmla="*/ 2151592 h 2151592"/>
              <a:gd name="connsiteX41" fmla="*/ 5808037 w 12395200"/>
              <a:gd name="connsiteY41" fmla="*/ 2151592 h 2151592"/>
              <a:gd name="connsiteX42" fmla="*/ 5465693 w 12395200"/>
              <a:gd name="connsiteY42" fmla="*/ 2151592 h 2151592"/>
              <a:gd name="connsiteX43" fmla="*/ 5247301 w 12395200"/>
              <a:gd name="connsiteY43" fmla="*/ 2151592 h 2151592"/>
              <a:gd name="connsiteX44" fmla="*/ 5028910 w 12395200"/>
              <a:gd name="connsiteY44" fmla="*/ 2151592 h 2151592"/>
              <a:gd name="connsiteX45" fmla="*/ 4314710 w 12395200"/>
              <a:gd name="connsiteY45" fmla="*/ 2151592 h 2151592"/>
              <a:gd name="connsiteX46" fmla="*/ 3600510 w 12395200"/>
              <a:gd name="connsiteY46" fmla="*/ 2151592 h 2151592"/>
              <a:gd name="connsiteX47" fmla="*/ 2886311 w 12395200"/>
              <a:gd name="connsiteY47" fmla="*/ 2151592 h 2151592"/>
              <a:gd name="connsiteX48" fmla="*/ 2296063 w 12395200"/>
              <a:gd name="connsiteY48" fmla="*/ 2151592 h 2151592"/>
              <a:gd name="connsiteX49" fmla="*/ 2077672 w 12395200"/>
              <a:gd name="connsiteY49" fmla="*/ 2151592 h 2151592"/>
              <a:gd name="connsiteX50" fmla="*/ 1735328 w 12395200"/>
              <a:gd name="connsiteY50" fmla="*/ 2151592 h 2151592"/>
              <a:gd name="connsiteX51" fmla="*/ 1516936 w 12395200"/>
              <a:gd name="connsiteY51" fmla="*/ 2151592 h 2151592"/>
              <a:gd name="connsiteX52" fmla="*/ 678785 w 12395200"/>
              <a:gd name="connsiteY52" fmla="*/ 2151592 h 2151592"/>
              <a:gd name="connsiteX53" fmla="*/ 0 w 12395200"/>
              <a:gd name="connsiteY53" fmla="*/ 2151592 h 2151592"/>
              <a:gd name="connsiteX54" fmla="*/ 0 w 12395200"/>
              <a:gd name="connsiteY54" fmla="*/ 1635210 h 2151592"/>
              <a:gd name="connsiteX55" fmla="*/ 0 w 12395200"/>
              <a:gd name="connsiteY55" fmla="*/ 1118828 h 2151592"/>
              <a:gd name="connsiteX56" fmla="*/ 0 w 12395200"/>
              <a:gd name="connsiteY56" fmla="*/ 559414 h 2151592"/>
              <a:gd name="connsiteX57" fmla="*/ 0 w 12395200"/>
              <a:gd name="connsiteY57" fmla="*/ 0 h 215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395200" h="2151592" fill="none" extrusionOk="0">
                <a:moveTo>
                  <a:pt x="0" y="0"/>
                </a:moveTo>
                <a:cubicBezTo>
                  <a:pt x="182382" y="-16661"/>
                  <a:pt x="394412" y="39234"/>
                  <a:pt x="590248" y="0"/>
                </a:cubicBezTo>
                <a:cubicBezTo>
                  <a:pt x="786084" y="-39234"/>
                  <a:pt x="721262" y="14801"/>
                  <a:pt x="808639" y="0"/>
                </a:cubicBezTo>
                <a:cubicBezTo>
                  <a:pt x="896016" y="-14801"/>
                  <a:pt x="930910" y="23062"/>
                  <a:pt x="1027031" y="0"/>
                </a:cubicBezTo>
                <a:cubicBezTo>
                  <a:pt x="1123152" y="-23062"/>
                  <a:pt x="1392281" y="30362"/>
                  <a:pt x="1493326" y="0"/>
                </a:cubicBezTo>
                <a:cubicBezTo>
                  <a:pt x="1594372" y="-30362"/>
                  <a:pt x="1867228" y="19054"/>
                  <a:pt x="2207526" y="0"/>
                </a:cubicBezTo>
                <a:cubicBezTo>
                  <a:pt x="2547824" y="-19054"/>
                  <a:pt x="2323679" y="17082"/>
                  <a:pt x="2425918" y="0"/>
                </a:cubicBezTo>
                <a:cubicBezTo>
                  <a:pt x="2528157" y="-17082"/>
                  <a:pt x="2704361" y="17066"/>
                  <a:pt x="2892213" y="0"/>
                </a:cubicBezTo>
                <a:cubicBezTo>
                  <a:pt x="3080065" y="-17066"/>
                  <a:pt x="3443045" y="85131"/>
                  <a:pt x="3730365" y="0"/>
                </a:cubicBezTo>
                <a:cubicBezTo>
                  <a:pt x="4017685" y="-85131"/>
                  <a:pt x="3959239" y="1037"/>
                  <a:pt x="4072709" y="0"/>
                </a:cubicBezTo>
                <a:cubicBezTo>
                  <a:pt x="4186179" y="-1037"/>
                  <a:pt x="4543061" y="100465"/>
                  <a:pt x="4910860" y="0"/>
                </a:cubicBezTo>
                <a:cubicBezTo>
                  <a:pt x="5278659" y="-100465"/>
                  <a:pt x="5361181" y="80432"/>
                  <a:pt x="5625060" y="0"/>
                </a:cubicBezTo>
                <a:cubicBezTo>
                  <a:pt x="5888939" y="-80432"/>
                  <a:pt x="5806973" y="15784"/>
                  <a:pt x="5967403" y="0"/>
                </a:cubicBezTo>
                <a:cubicBezTo>
                  <a:pt x="6127833" y="-15784"/>
                  <a:pt x="6431845" y="26109"/>
                  <a:pt x="6681603" y="0"/>
                </a:cubicBezTo>
                <a:cubicBezTo>
                  <a:pt x="6931361" y="-26109"/>
                  <a:pt x="6833492" y="2585"/>
                  <a:pt x="6899995" y="0"/>
                </a:cubicBezTo>
                <a:cubicBezTo>
                  <a:pt x="6966498" y="-2585"/>
                  <a:pt x="7312760" y="70728"/>
                  <a:pt x="7490242" y="0"/>
                </a:cubicBezTo>
                <a:cubicBezTo>
                  <a:pt x="7667724" y="-70728"/>
                  <a:pt x="7656357" y="25377"/>
                  <a:pt x="7708634" y="0"/>
                </a:cubicBezTo>
                <a:cubicBezTo>
                  <a:pt x="7760911" y="-25377"/>
                  <a:pt x="7971198" y="6713"/>
                  <a:pt x="8174930" y="0"/>
                </a:cubicBezTo>
                <a:cubicBezTo>
                  <a:pt x="8378662" y="-6713"/>
                  <a:pt x="8661577" y="6484"/>
                  <a:pt x="8889129" y="0"/>
                </a:cubicBezTo>
                <a:cubicBezTo>
                  <a:pt x="9116681" y="-6484"/>
                  <a:pt x="9138716" y="55116"/>
                  <a:pt x="9355425" y="0"/>
                </a:cubicBezTo>
                <a:cubicBezTo>
                  <a:pt x="9572134" y="-55116"/>
                  <a:pt x="9559564" y="12039"/>
                  <a:pt x="9697768" y="0"/>
                </a:cubicBezTo>
                <a:cubicBezTo>
                  <a:pt x="9835972" y="-12039"/>
                  <a:pt x="10051986" y="267"/>
                  <a:pt x="10164064" y="0"/>
                </a:cubicBezTo>
                <a:cubicBezTo>
                  <a:pt x="10276142" y="-267"/>
                  <a:pt x="10586127" y="16634"/>
                  <a:pt x="10754312" y="0"/>
                </a:cubicBezTo>
                <a:cubicBezTo>
                  <a:pt x="10922497" y="-16634"/>
                  <a:pt x="10879361" y="1972"/>
                  <a:pt x="10972703" y="0"/>
                </a:cubicBezTo>
                <a:cubicBezTo>
                  <a:pt x="11066045" y="-1972"/>
                  <a:pt x="11390750" y="48813"/>
                  <a:pt x="11562951" y="0"/>
                </a:cubicBezTo>
                <a:cubicBezTo>
                  <a:pt x="11735152" y="-48813"/>
                  <a:pt x="12192614" y="20787"/>
                  <a:pt x="12395200" y="0"/>
                </a:cubicBezTo>
                <a:cubicBezTo>
                  <a:pt x="12400303" y="111937"/>
                  <a:pt x="12378992" y="384328"/>
                  <a:pt x="12395200" y="494866"/>
                </a:cubicBezTo>
                <a:cubicBezTo>
                  <a:pt x="12411408" y="605404"/>
                  <a:pt x="12349646" y="804954"/>
                  <a:pt x="12395200" y="1011248"/>
                </a:cubicBezTo>
                <a:cubicBezTo>
                  <a:pt x="12440754" y="1217542"/>
                  <a:pt x="12373827" y="1377779"/>
                  <a:pt x="12395200" y="1484598"/>
                </a:cubicBezTo>
                <a:cubicBezTo>
                  <a:pt x="12416573" y="1591417"/>
                  <a:pt x="12347390" y="1956416"/>
                  <a:pt x="12395200" y="2151592"/>
                </a:cubicBezTo>
                <a:cubicBezTo>
                  <a:pt x="12043029" y="2220919"/>
                  <a:pt x="11887757" y="2086716"/>
                  <a:pt x="11681000" y="2151592"/>
                </a:cubicBezTo>
                <a:cubicBezTo>
                  <a:pt x="11474243" y="2216468"/>
                  <a:pt x="11321355" y="2087532"/>
                  <a:pt x="11090753" y="2151592"/>
                </a:cubicBezTo>
                <a:cubicBezTo>
                  <a:pt x="10860151" y="2215652"/>
                  <a:pt x="10484457" y="2061745"/>
                  <a:pt x="10252601" y="2151592"/>
                </a:cubicBezTo>
                <a:cubicBezTo>
                  <a:pt x="10020745" y="2241439"/>
                  <a:pt x="9899145" y="2113123"/>
                  <a:pt x="9786306" y="2151592"/>
                </a:cubicBezTo>
                <a:cubicBezTo>
                  <a:pt x="9673467" y="2190061"/>
                  <a:pt x="9505076" y="2149561"/>
                  <a:pt x="9320010" y="2151592"/>
                </a:cubicBezTo>
                <a:cubicBezTo>
                  <a:pt x="9134944" y="2153623"/>
                  <a:pt x="9001653" y="2138822"/>
                  <a:pt x="8853714" y="2151592"/>
                </a:cubicBezTo>
                <a:cubicBezTo>
                  <a:pt x="8705775" y="2164362"/>
                  <a:pt x="8387170" y="2145164"/>
                  <a:pt x="8015563" y="2151592"/>
                </a:cubicBezTo>
                <a:cubicBezTo>
                  <a:pt x="7643956" y="2158020"/>
                  <a:pt x="7857599" y="2132060"/>
                  <a:pt x="7797171" y="2151592"/>
                </a:cubicBezTo>
                <a:cubicBezTo>
                  <a:pt x="7736743" y="2171124"/>
                  <a:pt x="7557691" y="2127287"/>
                  <a:pt x="7330875" y="2151592"/>
                </a:cubicBezTo>
                <a:cubicBezTo>
                  <a:pt x="7104059" y="2175897"/>
                  <a:pt x="6670301" y="2068248"/>
                  <a:pt x="6492724" y="2151592"/>
                </a:cubicBezTo>
                <a:cubicBezTo>
                  <a:pt x="6315147" y="2234936"/>
                  <a:pt x="6195959" y="2109717"/>
                  <a:pt x="6026428" y="2151592"/>
                </a:cubicBezTo>
                <a:cubicBezTo>
                  <a:pt x="5856897" y="2193467"/>
                  <a:pt x="5885499" y="2148823"/>
                  <a:pt x="5808037" y="2151592"/>
                </a:cubicBezTo>
                <a:cubicBezTo>
                  <a:pt x="5730575" y="2154361"/>
                  <a:pt x="5561301" y="2117275"/>
                  <a:pt x="5465693" y="2151592"/>
                </a:cubicBezTo>
                <a:cubicBezTo>
                  <a:pt x="5370085" y="2185909"/>
                  <a:pt x="5326258" y="2150841"/>
                  <a:pt x="5247301" y="2151592"/>
                </a:cubicBezTo>
                <a:cubicBezTo>
                  <a:pt x="5168344" y="2152343"/>
                  <a:pt x="5136454" y="2129879"/>
                  <a:pt x="5028910" y="2151592"/>
                </a:cubicBezTo>
                <a:cubicBezTo>
                  <a:pt x="4921366" y="2173305"/>
                  <a:pt x="4464989" y="2147079"/>
                  <a:pt x="4314710" y="2151592"/>
                </a:cubicBezTo>
                <a:cubicBezTo>
                  <a:pt x="4164431" y="2156105"/>
                  <a:pt x="3750844" y="2073299"/>
                  <a:pt x="3600510" y="2151592"/>
                </a:cubicBezTo>
                <a:cubicBezTo>
                  <a:pt x="3450176" y="2229885"/>
                  <a:pt x="3079193" y="2146174"/>
                  <a:pt x="2886311" y="2151592"/>
                </a:cubicBezTo>
                <a:cubicBezTo>
                  <a:pt x="2693429" y="2157010"/>
                  <a:pt x="2439940" y="2095765"/>
                  <a:pt x="2296063" y="2151592"/>
                </a:cubicBezTo>
                <a:cubicBezTo>
                  <a:pt x="2152186" y="2207419"/>
                  <a:pt x="2141110" y="2132387"/>
                  <a:pt x="2077672" y="2151592"/>
                </a:cubicBezTo>
                <a:cubicBezTo>
                  <a:pt x="2014234" y="2170797"/>
                  <a:pt x="1890529" y="2116016"/>
                  <a:pt x="1735328" y="2151592"/>
                </a:cubicBezTo>
                <a:cubicBezTo>
                  <a:pt x="1580127" y="2187168"/>
                  <a:pt x="1574490" y="2145199"/>
                  <a:pt x="1516936" y="2151592"/>
                </a:cubicBezTo>
                <a:cubicBezTo>
                  <a:pt x="1459382" y="2157985"/>
                  <a:pt x="1045852" y="2141959"/>
                  <a:pt x="678785" y="2151592"/>
                </a:cubicBezTo>
                <a:cubicBezTo>
                  <a:pt x="311718" y="2161225"/>
                  <a:pt x="182612" y="2124054"/>
                  <a:pt x="0" y="2151592"/>
                </a:cubicBezTo>
                <a:cubicBezTo>
                  <a:pt x="-60345" y="2030105"/>
                  <a:pt x="11950" y="1799190"/>
                  <a:pt x="0" y="1635210"/>
                </a:cubicBezTo>
                <a:cubicBezTo>
                  <a:pt x="-11950" y="1471230"/>
                  <a:pt x="2734" y="1285912"/>
                  <a:pt x="0" y="1118828"/>
                </a:cubicBezTo>
                <a:cubicBezTo>
                  <a:pt x="-2734" y="951744"/>
                  <a:pt x="33904" y="818959"/>
                  <a:pt x="0" y="559414"/>
                </a:cubicBezTo>
                <a:cubicBezTo>
                  <a:pt x="-33904" y="299869"/>
                  <a:pt x="9285" y="247604"/>
                  <a:pt x="0" y="0"/>
                </a:cubicBezTo>
                <a:close/>
              </a:path>
              <a:path w="12395200" h="2151592" stroke="0" extrusionOk="0">
                <a:moveTo>
                  <a:pt x="0" y="0"/>
                </a:moveTo>
                <a:cubicBezTo>
                  <a:pt x="141118" y="-22873"/>
                  <a:pt x="442857" y="13631"/>
                  <a:pt x="590248" y="0"/>
                </a:cubicBezTo>
                <a:cubicBezTo>
                  <a:pt x="737639" y="-13631"/>
                  <a:pt x="1030838" y="85444"/>
                  <a:pt x="1428399" y="0"/>
                </a:cubicBezTo>
                <a:cubicBezTo>
                  <a:pt x="1825960" y="-85444"/>
                  <a:pt x="1629154" y="35555"/>
                  <a:pt x="1770743" y="0"/>
                </a:cubicBezTo>
                <a:cubicBezTo>
                  <a:pt x="1912332" y="-35555"/>
                  <a:pt x="2185093" y="53956"/>
                  <a:pt x="2360990" y="0"/>
                </a:cubicBezTo>
                <a:cubicBezTo>
                  <a:pt x="2536887" y="-53956"/>
                  <a:pt x="2946853" y="74047"/>
                  <a:pt x="3199142" y="0"/>
                </a:cubicBezTo>
                <a:cubicBezTo>
                  <a:pt x="3451431" y="-74047"/>
                  <a:pt x="3784189" y="79775"/>
                  <a:pt x="4037294" y="0"/>
                </a:cubicBezTo>
                <a:cubicBezTo>
                  <a:pt x="4290399" y="-79775"/>
                  <a:pt x="4531746" y="50210"/>
                  <a:pt x="4751493" y="0"/>
                </a:cubicBezTo>
                <a:cubicBezTo>
                  <a:pt x="4971240" y="-50210"/>
                  <a:pt x="5049895" y="46322"/>
                  <a:pt x="5217789" y="0"/>
                </a:cubicBezTo>
                <a:cubicBezTo>
                  <a:pt x="5385683" y="-46322"/>
                  <a:pt x="5425413" y="23161"/>
                  <a:pt x="5560133" y="0"/>
                </a:cubicBezTo>
                <a:cubicBezTo>
                  <a:pt x="5694853" y="-23161"/>
                  <a:pt x="5698237" y="13189"/>
                  <a:pt x="5778524" y="0"/>
                </a:cubicBezTo>
                <a:cubicBezTo>
                  <a:pt x="5858811" y="-13189"/>
                  <a:pt x="5971043" y="27408"/>
                  <a:pt x="6120868" y="0"/>
                </a:cubicBezTo>
                <a:cubicBezTo>
                  <a:pt x="6270693" y="-27408"/>
                  <a:pt x="6367310" y="35122"/>
                  <a:pt x="6587163" y="0"/>
                </a:cubicBezTo>
                <a:cubicBezTo>
                  <a:pt x="6807016" y="-35122"/>
                  <a:pt x="7116239" y="83431"/>
                  <a:pt x="7301363" y="0"/>
                </a:cubicBezTo>
                <a:cubicBezTo>
                  <a:pt x="7486487" y="-83431"/>
                  <a:pt x="7564413" y="1226"/>
                  <a:pt x="7767659" y="0"/>
                </a:cubicBezTo>
                <a:cubicBezTo>
                  <a:pt x="7970905" y="-1226"/>
                  <a:pt x="8126558" y="41436"/>
                  <a:pt x="8233954" y="0"/>
                </a:cubicBezTo>
                <a:cubicBezTo>
                  <a:pt x="8341351" y="-41436"/>
                  <a:pt x="8455130" y="40361"/>
                  <a:pt x="8576298" y="0"/>
                </a:cubicBezTo>
                <a:cubicBezTo>
                  <a:pt x="8697466" y="-40361"/>
                  <a:pt x="9069610" y="67498"/>
                  <a:pt x="9414450" y="0"/>
                </a:cubicBezTo>
                <a:cubicBezTo>
                  <a:pt x="9759290" y="-67498"/>
                  <a:pt x="9937111" y="45189"/>
                  <a:pt x="10128649" y="0"/>
                </a:cubicBezTo>
                <a:cubicBezTo>
                  <a:pt x="10320187" y="-45189"/>
                  <a:pt x="10522616" y="67892"/>
                  <a:pt x="10718897" y="0"/>
                </a:cubicBezTo>
                <a:cubicBezTo>
                  <a:pt x="10915178" y="-67892"/>
                  <a:pt x="10991466" y="24024"/>
                  <a:pt x="11061240" y="0"/>
                </a:cubicBezTo>
                <a:cubicBezTo>
                  <a:pt x="11131014" y="-24024"/>
                  <a:pt x="11576989" y="3311"/>
                  <a:pt x="11775440" y="0"/>
                </a:cubicBezTo>
                <a:cubicBezTo>
                  <a:pt x="11973891" y="-3311"/>
                  <a:pt x="12144318" y="55656"/>
                  <a:pt x="12395200" y="0"/>
                </a:cubicBezTo>
                <a:cubicBezTo>
                  <a:pt x="12408959" y="231169"/>
                  <a:pt x="12340971" y="355119"/>
                  <a:pt x="12395200" y="494866"/>
                </a:cubicBezTo>
                <a:cubicBezTo>
                  <a:pt x="12449429" y="634613"/>
                  <a:pt x="12359501" y="824880"/>
                  <a:pt x="12395200" y="989732"/>
                </a:cubicBezTo>
                <a:cubicBezTo>
                  <a:pt x="12430899" y="1154584"/>
                  <a:pt x="12353982" y="1411014"/>
                  <a:pt x="12395200" y="1549146"/>
                </a:cubicBezTo>
                <a:cubicBezTo>
                  <a:pt x="12436418" y="1687278"/>
                  <a:pt x="12345837" y="2015061"/>
                  <a:pt x="12395200" y="2151592"/>
                </a:cubicBezTo>
                <a:cubicBezTo>
                  <a:pt x="12077041" y="2228168"/>
                  <a:pt x="11885977" y="2097136"/>
                  <a:pt x="11681000" y="2151592"/>
                </a:cubicBezTo>
                <a:cubicBezTo>
                  <a:pt x="11476023" y="2206048"/>
                  <a:pt x="11161940" y="2076163"/>
                  <a:pt x="10842849" y="2151592"/>
                </a:cubicBezTo>
                <a:cubicBezTo>
                  <a:pt x="10523758" y="2227021"/>
                  <a:pt x="10407265" y="2110907"/>
                  <a:pt x="10004697" y="2151592"/>
                </a:cubicBezTo>
                <a:cubicBezTo>
                  <a:pt x="9602129" y="2192277"/>
                  <a:pt x="9785631" y="2125408"/>
                  <a:pt x="9662354" y="2151592"/>
                </a:cubicBezTo>
                <a:cubicBezTo>
                  <a:pt x="9539077" y="2177776"/>
                  <a:pt x="9082435" y="2082487"/>
                  <a:pt x="8824202" y="2151592"/>
                </a:cubicBezTo>
                <a:cubicBezTo>
                  <a:pt x="8565969" y="2220697"/>
                  <a:pt x="8378056" y="2151385"/>
                  <a:pt x="8233954" y="2151592"/>
                </a:cubicBezTo>
                <a:cubicBezTo>
                  <a:pt x="8089852" y="2151799"/>
                  <a:pt x="7872799" y="2066607"/>
                  <a:pt x="7519755" y="2151592"/>
                </a:cubicBezTo>
                <a:cubicBezTo>
                  <a:pt x="7166711" y="2236577"/>
                  <a:pt x="7150000" y="2096692"/>
                  <a:pt x="6929507" y="2151592"/>
                </a:cubicBezTo>
                <a:cubicBezTo>
                  <a:pt x="6709014" y="2206492"/>
                  <a:pt x="6586273" y="2093026"/>
                  <a:pt x="6339259" y="2151592"/>
                </a:cubicBezTo>
                <a:cubicBezTo>
                  <a:pt x="6092245" y="2210158"/>
                  <a:pt x="6036196" y="2139260"/>
                  <a:pt x="5872964" y="2151592"/>
                </a:cubicBezTo>
                <a:cubicBezTo>
                  <a:pt x="5709733" y="2163924"/>
                  <a:pt x="5483167" y="2113173"/>
                  <a:pt x="5158764" y="2151592"/>
                </a:cubicBezTo>
                <a:cubicBezTo>
                  <a:pt x="4834361" y="2190011"/>
                  <a:pt x="4848266" y="2082895"/>
                  <a:pt x="4568517" y="2151592"/>
                </a:cubicBezTo>
                <a:cubicBezTo>
                  <a:pt x="4288768" y="2220289"/>
                  <a:pt x="4201596" y="2109386"/>
                  <a:pt x="3854317" y="2151592"/>
                </a:cubicBezTo>
                <a:cubicBezTo>
                  <a:pt x="3507038" y="2193798"/>
                  <a:pt x="3678812" y="2143989"/>
                  <a:pt x="3511973" y="2151592"/>
                </a:cubicBezTo>
                <a:cubicBezTo>
                  <a:pt x="3345134" y="2159195"/>
                  <a:pt x="2853820" y="2102912"/>
                  <a:pt x="2673822" y="2151592"/>
                </a:cubicBezTo>
                <a:cubicBezTo>
                  <a:pt x="2493824" y="2200272"/>
                  <a:pt x="2198017" y="2088244"/>
                  <a:pt x="1959622" y="2151592"/>
                </a:cubicBezTo>
                <a:cubicBezTo>
                  <a:pt x="1721227" y="2214940"/>
                  <a:pt x="1604279" y="2122194"/>
                  <a:pt x="1369374" y="2151592"/>
                </a:cubicBezTo>
                <a:cubicBezTo>
                  <a:pt x="1134469" y="2180990"/>
                  <a:pt x="1203993" y="2145729"/>
                  <a:pt x="1150983" y="2151592"/>
                </a:cubicBezTo>
                <a:cubicBezTo>
                  <a:pt x="1097973" y="2157455"/>
                  <a:pt x="368724" y="2101481"/>
                  <a:pt x="0" y="2151592"/>
                </a:cubicBezTo>
                <a:cubicBezTo>
                  <a:pt x="-6837" y="1927604"/>
                  <a:pt x="27613" y="1732460"/>
                  <a:pt x="0" y="1613694"/>
                </a:cubicBezTo>
                <a:cubicBezTo>
                  <a:pt x="-27613" y="1494928"/>
                  <a:pt x="53129" y="1293467"/>
                  <a:pt x="0" y="1118828"/>
                </a:cubicBezTo>
                <a:cubicBezTo>
                  <a:pt x="-53129" y="944189"/>
                  <a:pt x="30296" y="736611"/>
                  <a:pt x="0" y="602446"/>
                </a:cubicBezTo>
                <a:cubicBezTo>
                  <a:pt x="-30296" y="468281"/>
                  <a:pt x="25177" y="269747"/>
                  <a:pt x="0" y="0"/>
                </a:cubicBezTo>
                <a:close/>
              </a:path>
            </a:pathLst>
          </a:custGeom>
          <a:ln>
            <a:extLst>
              <a:ext uri="{C807C97D-BFC1-408E-A445-0C87EB9F89A2}">
                <ask:lineSketchStyleProps xmlns:ask="http://schemas.microsoft.com/office/drawing/2018/sketchyshapes" sd="3367404238">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5D6883C-6D6B-4DBF-9DB6-66177981A45B}"/>
              </a:ext>
            </a:extLst>
          </p:cNvPr>
          <p:cNvSpPr>
            <a:spLocks noGrp="1"/>
          </p:cNvSpPr>
          <p:nvPr>
            <p:ph type="ctrTitle"/>
          </p:nvPr>
        </p:nvSpPr>
        <p:spPr>
          <a:xfrm>
            <a:off x="1524000" y="3231091"/>
            <a:ext cx="9144000" cy="1084263"/>
          </a:xfrm>
        </p:spPr>
        <p:txBody>
          <a:bodyPr>
            <a:normAutofit fontScale="90000"/>
          </a:bodyPr>
          <a:lstStyle/>
          <a:p>
            <a:r>
              <a:rPr lang="en-US" dirty="0">
                <a:latin typeface="Kristen ITC" panose="03050502040202030202" pitchFamily="66" charset="0"/>
              </a:rPr>
              <a:t>The Power of Pollination</a:t>
            </a:r>
          </a:p>
        </p:txBody>
      </p:sp>
      <p:sp>
        <p:nvSpPr>
          <p:cNvPr id="3" name="Subtitle 2">
            <a:extLst>
              <a:ext uri="{FF2B5EF4-FFF2-40B4-BE49-F238E27FC236}">
                <a16:creationId xmlns:a16="http://schemas.microsoft.com/office/drawing/2014/main" id="{EB167255-4FAA-4B7D-8A69-CB157DBC3098}"/>
              </a:ext>
            </a:extLst>
          </p:cNvPr>
          <p:cNvSpPr>
            <a:spLocks noGrp="1"/>
          </p:cNvSpPr>
          <p:nvPr>
            <p:ph type="subTitle" idx="1"/>
          </p:nvPr>
        </p:nvSpPr>
        <p:spPr>
          <a:xfrm>
            <a:off x="1422400" y="4359273"/>
            <a:ext cx="9144000" cy="906462"/>
          </a:xfrm>
        </p:spPr>
        <p:txBody>
          <a:bodyPr/>
          <a:lstStyle/>
          <a:p>
            <a:r>
              <a:rPr lang="en-US" dirty="0">
                <a:latin typeface="Kristen ITC" panose="03050502040202030202" pitchFamily="66" charset="0"/>
              </a:rPr>
              <a:t>RIDEM Division of Fish and Wildlife</a:t>
            </a:r>
          </a:p>
          <a:p>
            <a:r>
              <a:rPr lang="en-US" dirty="0" err="1">
                <a:latin typeface="Kristen ITC" panose="03050502040202030202" pitchFamily="66" charset="0"/>
              </a:rPr>
              <a:t>Rhody</a:t>
            </a:r>
            <a:r>
              <a:rPr lang="en-US" dirty="0">
                <a:latin typeface="Kristen ITC" panose="03050502040202030202" pitchFamily="66" charset="0"/>
              </a:rPr>
              <a:t> Critter Kits Program</a:t>
            </a:r>
          </a:p>
        </p:txBody>
      </p:sp>
      <p:pic>
        <p:nvPicPr>
          <p:cNvPr id="9" name="Picture 8">
            <a:extLst>
              <a:ext uri="{FF2B5EF4-FFF2-40B4-BE49-F238E27FC236}">
                <a16:creationId xmlns:a16="http://schemas.microsoft.com/office/drawing/2014/main" id="{D6EBB585-312D-4218-8214-CAAAE2383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976" y="5521319"/>
            <a:ext cx="1058547" cy="1197790"/>
          </a:xfrm>
          <a:prstGeom prst="rect">
            <a:avLst/>
          </a:prstGeom>
        </p:spPr>
      </p:pic>
      <p:pic>
        <p:nvPicPr>
          <p:cNvPr id="11" name="Picture 10">
            <a:extLst>
              <a:ext uri="{FF2B5EF4-FFF2-40B4-BE49-F238E27FC236}">
                <a16:creationId xmlns:a16="http://schemas.microsoft.com/office/drawing/2014/main" id="{56659552-E238-4F17-8FE3-F7D912B5E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471" y="5596750"/>
            <a:ext cx="813129" cy="1043048"/>
          </a:xfrm>
          <a:prstGeom prst="rect">
            <a:avLst/>
          </a:prstGeom>
        </p:spPr>
      </p:pic>
      <p:pic>
        <p:nvPicPr>
          <p:cNvPr id="13" name="Picture 12">
            <a:extLst>
              <a:ext uri="{FF2B5EF4-FFF2-40B4-BE49-F238E27FC236}">
                <a16:creationId xmlns:a16="http://schemas.microsoft.com/office/drawing/2014/main" id="{461B0A64-1ED9-464D-84C3-1D8231D937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523" y="5644370"/>
            <a:ext cx="2116100" cy="933574"/>
          </a:xfrm>
          <a:prstGeom prst="rect">
            <a:avLst/>
          </a:prstGeom>
        </p:spPr>
      </p:pic>
    </p:spTree>
    <p:extLst>
      <p:ext uri="{BB962C8B-B14F-4D97-AF65-F5344CB8AC3E}">
        <p14:creationId xmlns:p14="http://schemas.microsoft.com/office/powerpoint/2010/main" val="1772243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700C0D5-416D-48EE-A2B0-7A583FEA9451}"/>
              </a:ext>
            </a:extLst>
          </p:cNvPr>
          <p:cNvSpPr>
            <a:spLocks noGrp="1"/>
          </p:cNvSpPr>
          <p:nvPr>
            <p:ph type="title"/>
          </p:nvPr>
        </p:nvSpPr>
        <p:spPr>
          <a:xfrm>
            <a:off x="9001352" y="635080"/>
            <a:ext cx="2926080" cy="2468880"/>
          </a:xfrm>
        </p:spPr>
        <p:txBody>
          <a:bodyPr vert="horz" lIns="91440" tIns="45720" rIns="91440" bIns="45720" rtlCol="0" anchor="b">
            <a:normAutofit/>
          </a:bodyPr>
          <a:lstStyle/>
          <a:p>
            <a:r>
              <a:rPr lang="en-US" sz="4800" dirty="0">
                <a:latin typeface="Kristen ITC" panose="03050502040202030202" pitchFamily="66" charset="0"/>
              </a:rPr>
              <a:t>What is pollen?</a:t>
            </a:r>
          </a:p>
        </p:txBody>
      </p:sp>
      <p:sp>
        <p:nvSpPr>
          <p:cNvPr id="105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7" name="Freeform: Shape 105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Free photos of Allergy">
            <a:extLst>
              <a:ext uri="{FF2B5EF4-FFF2-40B4-BE49-F238E27FC236}">
                <a16:creationId xmlns:a16="http://schemas.microsoft.com/office/drawing/2014/main" id="{98E0CA7D-3CA9-4D30-B606-0398B71A2B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11" r="1" b="5108"/>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FEF7A8E2-1907-4364-865F-DB01E0CE67F3}"/>
              </a:ext>
            </a:extLst>
          </p:cNvPr>
          <p:cNvSpPr/>
          <p:nvPr/>
        </p:nvSpPr>
        <p:spPr>
          <a:xfrm rot="20866644">
            <a:off x="785092" y="1529475"/>
            <a:ext cx="2496287" cy="1350285"/>
          </a:xfrm>
          <a:prstGeom prst="wedgeEllipseCallout">
            <a:avLst>
              <a:gd name="adj1" fmla="val 47042"/>
              <a:gd name="adj2" fmla="val 1065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342BFC-41BB-41FA-B571-9C9450922C13}"/>
              </a:ext>
            </a:extLst>
          </p:cNvPr>
          <p:cNvSpPr txBox="1"/>
          <p:nvPr/>
        </p:nvSpPr>
        <p:spPr>
          <a:xfrm>
            <a:off x="1131282" y="1892121"/>
            <a:ext cx="1739591" cy="646331"/>
          </a:xfrm>
          <a:prstGeom prst="rect">
            <a:avLst/>
          </a:prstGeom>
          <a:noFill/>
        </p:spPr>
        <p:txBody>
          <a:bodyPr wrap="square" rtlCol="0">
            <a:spAutoFit/>
          </a:bodyPr>
          <a:lstStyle/>
          <a:p>
            <a:pPr algn="ctr"/>
            <a:r>
              <a:rPr lang="en-US" dirty="0">
                <a:latin typeface="Kristen ITC" panose="03050502040202030202" pitchFamily="66" charset="0"/>
              </a:rPr>
              <a:t>It makes me sneeze!</a:t>
            </a:r>
          </a:p>
        </p:txBody>
      </p:sp>
    </p:spTree>
    <p:extLst>
      <p:ext uri="{BB962C8B-B14F-4D97-AF65-F5344CB8AC3E}">
        <p14:creationId xmlns:p14="http://schemas.microsoft.com/office/powerpoint/2010/main" val="298996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A112-6D47-4BB0-99B9-CE94474F23AB}"/>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5400" dirty="0">
                <a:solidFill>
                  <a:schemeClr val="accent4"/>
                </a:solidFill>
                <a:latin typeface="Kristen ITC" panose="03050502040202030202" pitchFamily="66" charset="0"/>
              </a:rPr>
              <a:t>Pollen</a:t>
            </a:r>
            <a:r>
              <a:rPr lang="en-US" sz="5400" dirty="0">
                <a:latin typeface="Kristen ITC" panose="03050502040202030202" pitchFamily="66" charset="0"/>
              </a:rPr>
              <a:t> helps plants make new seeds!</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Close up of a flower&#10;&#10;Description automatically generated with medium confidence">
            <a:extLst>
              <a:ext uri="{FF2B5EF4-FFF2-40B4-BE49-F238E27FC236}">
                <a16:creationId xmlns:a16="http://schemas.microsoft.com/office/drawing/2014/main" id="{12AB6E24-CA9C-4D84-BF73-9189639D6828}"/>
              </a:ext>
            </a:extLst>
          </p:cNvPr>
          <p:cNvPicPr>
            <a:picLocks noGrp="1" noChangeAspect="1"/>
          </p:cNvPicPr>
          <p:nvPr>
            <p:ph idx="1"/>
          </p:nvPr>
        </p:nvPicPr>
        <p:blipFill rotWithShape="1">
          <a:blip r:embed="rId2"/>
          <a:srcRect r="1" b="1169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748780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FE04-89E3-433C-8FD3-165BA1AD7C3C}"/>
              </a:ext>
            </a:extLst>
          </p:cNvPr>
          <p:cNvSpPr>
            <a:spLocks noGrp="1"/>
          </p:cNvSpPr>
          <p:nvPr>
            <p:ph type="title"/>
          </p:nvPr>
        </p:nvSpPr>
        <p:spPr/>
        <p:txBody>
          <a:bodyPr/>
          <a:lstStyle/>
          <a:p>
            <a:pPr algn="ctr"/>
            <a:r>
              <a:rPr lang="en-US" dirty="0">
                <a:latin typeface="Kristen ITC" panose="03050502040202030202" pitchFamily="66" charset="0"/>
              </a:rPr>
              <a:t>How does pollen travel?</a:t>
            </a:r>
          </a:p>
        </p:txBody>
      </p:sp>
      <p:pic>
        <p:nvPicPr>
          <p:cNvPr id="5" name="Graphic 4" descr="Frangipani outline">
            <a:extLst>
              <a:ext uri="{FF2B5EF4-FFF2-40B4-BE49-F238E27FC236}">
                <a16:creationId xmlns:a16="http://schemas.microsoft.com/office/drawing/2014/main" id="{58BFF3C3-4AF3-40DC-8129-A7EE5D657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362" y="1519253"/>
            <a:ext cx="4328545" cy="3819494"/>
          </a:xfrm>
          <a:prstGeom prst="rect">
            <a:avLst/>
          </a:prstGeom>
        </p:spPr>
      </p:pic>
      <p:pic>
        <p:nvPicPr>
          <p:cNvPr id="7" name="Graphic 6" descr="Frangipani with solid fill">
            <a:extLst>
              <a:ext uri="{FF2B5EF4-FFF2-40B4-BE49-F238E27FC236}">
                <a16:creationId xmlns:a16="http://schemas.microsoft.com/office/drawing/2014/main" id="{34E6F51F-8603-4A12-9542-E53EFA3DE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6454" y="1190555"/>
            <a:ext cx="4610155" cy="4476889"/>
          </a:xfrm>
          <a:prstGeom prst="rect">
            <a:avLst/>
          </a:prstGeom>
        </p:spPr>
      </p:pic>
      <p:sp>
        <p:nvSpPr>
          <p:cNvPr id="8" name="Oval 7">
            <a:extLst>
              <a:ext uri="{FF2B5EF4-FFF2-40B4-BE49-F238E27FC236}">
                <a16:creationId xmlns:a16="http://schemas.microsoft.com/office/drawing/2014/main" id="{D40BAE08-E51D-42B3-A83F-7A91B9F417FD}"/>
              </a:ext>
            </a:extLst>
          </p:cNvPr>
          <p:cNvSpPr/>
          <p:nvPr/>
        </p:nvSpPr>
        <p:spPr>
          <a:xfrm>
            <a:off x="4716966" y="2698595"/>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787D4EC-E1F7-41F7-BAE2-F7434A640E7C}"/>
              </a:ext>
            </a:extLst>
          </p:cNvPr>
          <p:cNvSpPr/>
          <p:nvPr/>
        </p:nvSpPr>
        <p:spPr>
          <a:xfrm>
            <a:off x="4342034" y="2970218"/>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B8C0C8-D73B-4A8C-8C05-7067334F4AC4}"/>
              </a:ext>
            </a:extLst>
          </p:cNvPr>
          <p:cNvSpPr/>
          <p:nvPr/>
        </p:nvSpPr>
        <p:spPr>
          <a:xfrm>
            <a:off x="4719699" y="3323063"/>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82640A-D6B0-41BB-942D-F4D5F8AC3CB6}"/>
              </a:ext>
            </a:extLst>
          </p:cNvPr>
          <p:cNvSpPr/>
          <p:nvPr/>
        </p:nvSpPr>
        <p:spPr>
          <a:xfrm>
            <a:off x="4301146" y="2456985"/>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04291E5-241A-4422-A350-8C5185D838D6}"/>
              </a:ext>
            </a:extLst>
          </p:cNvPr>
          <p:cNvSpPr/>
          <p:nvPr/>
        </p:nvSpPr>
        <p:spPr>
          <a:xfrm>
            <a:off x="5397190" y="2590799"/>
            <a:ext cx="1863240" cy="124184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6301A95-A56D-4E7B-9E64-442469758C3D}"/>
              </a:ext>
            </a:extLst>
          </p:cNvPr>
          <p:cNvSpPr txBox="1"/>
          <p:nvPr/>
        </p:nvSpPr>
        <p:spPr>
          <a:xfrm>
            <a:off x="5955872" y="2853126"/>
            <a:ext cx="461901" cy="769441"/>
          </a:xfrm>
          <a:prstGeom prst="rect">
            <a:avLst/>
          </a:prstGeom>
          <a:noFill/>
        </p:spPr>
        <p:txBody>
          <a:bodyPr wrap="square" rtlCol="0">
            <a:spAutoFit/>
          </a:bodyPr>
          <a:lstStyle/>
          <a:p>
            <a:r>
              <a:rPr lang="en-US" sz="4400" dirty="0">
                <a:latin typeface="Kristen ITC" panose="03050502040202030202" pitchFamily="66" charset="0"/>
              </a:rPr>
              <a:t>?</a:t>
            </a:r>
          </a:p>
        </p:txBody>
      </p:sp>
    </p:spTree>
    <p:extLst>
      <p:ext uri="{BB962C8B-B14F-4D97-AF65-F5344CB8AC3E}">
        <p14:creationId xmlns:p14="http://schemas.microsoft.com/office/powerpoint/2010/main" val="183228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FE04-89E3-433C-8FD3-165BA1AD7C3C}"/>
              </a:ext>
            </a:extLst>
          </p:cNvPr>
          <p:cNvSpPr>
            <a:spLocks noGrp="1"/>
          </p:cNvSpPr>
          <p:nvPr>
            <p:ph type="title"/>
          </p:nvPr>
        </p:nvSpPr>
        <p:spPr/>
        <p:txBody>
          <a:bodyPr/>
          <a:lstStyle/>
          <a:p>
            <a:pPr algn="ctr"/>
            <a:r>
              <a:rPr lang="en-US" dirty="0">
                <a:latin typeface="Kristen ITC" panose="03050502040202030202" pitchFamily="66" charset="0"/>
              </a:rPr>
              <a:t>It’s carried by pollinators!</a:t>
            </a:r>
          </a:p>
        </p:txBody>
      </p:sp>
      <p:pic>
        <p:nvPicPr>
          <p:cNvPr id="5" name="Graphic 4" descr="Frangipani outline">
            <a:extLst>
              <a:ext uri="{FF2B5EF4-FFF2-40B4-BE49-F238E27FC236}">
                <a16:creationId xmlns:a16="http://schemas.microsoft.com/office/drawing/2014/main" id="{58BFF3C3-4AF3-40DC-8129-A7EE5D6571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362" y="1519253"/>
            <a:ext cx="4328545" cy="3819494"/>
          </a:xfrm>
          <a:prstGeom prst="rect">
            <a:avLst/>
          </a:prstGeom>
        </p:spPr>
      </p:pic>
      <p:pic>
        <p:nvPicPr>
          <p:cNvPr id="7" name="Graphic 6" descr="Frangipani with solid fill">
            <a:extLst>
              <a:ext uri="{FF2B5EF4-FFF2-40B4-BE49-F238E27FC236}">
                <a16:creationId xmlns:a16="http://schemas.microsoft.com/office/drawing/2014/main" id="{34E6F51F-8603-4A12-9542-E53EFA3DE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6454" y="1190555"/>
            <a:ext cx="4610155" cy="4476889"/>
          </a:xfrm>
          <a:prstGeom prst="rect">
            <a:avLst/>
          </a:prstGeom>
        </p:spPr>
      </p:pic>
      <p:pic>
        <p:nvPicPr>
          <p:cNvPr id="4" name="Graphic 3" descr="Beetle with solid fill">
            <a:extLst>
              <a:ext uri="{FF2B5EF4-FFF2-40B4-BE49-F238E27FC236}">
                <a16:creationId xmlns:a16="http://schemas.microsoft.com/office/drawing/2014/main" id="{FA3F76DD-FAC7-41F4-9E47-6860DBBF76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9063">
            <a:off x="5983010" y="3491090"/>
            <a:ext cx="1220274" cy="1220274"/>
          </a:xfrm>
          <a:prstGeom prst="rect">
            <a:avLst/>
          </a:prstGeom>
        </p:spPr>
      </p:pic>
      <p:pic>
        <p:nvPicPr>
          <p:cNvPr id="14" name="Graphic 13" descr="Bats with solid fill">
            <a:extLst>
              <a:ext uri="{FF2B5EF4-FFF2-40B4-BE49-F238E27FC236}">
                <a16:creationId xmlns:a16="http://schemas.microsoft.com/office/drawing/2014/main" id="{6D715616-3998-4C0E-8313-2F44A1717F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4507" y="5156405"/>
            <a:ext cx="1475432" cy="1475432"/>
          </a:xfrm>
          <a:prstGeom prst="rect">
            <a:avLst/>
          </a:prstGeom>
        </p:spPr>
      </p:pic>
      <p:pic>
        <p:nvPicPr>
          <p:cNvPr id="16" name="Graphic 15" descr="Hummingbird with solid fill">
            <a:extLst>
              <a:ext uri="{FF2B5EF4-FFF2-40B4-BE49-F238E27FC236}">
                <a16:creationId xmlns:a16="http://schemas.microsoft.com/office/drawing/2014/main" id="{D75715B1-18F2-4322-AD43-07B1E00ED9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73205" y="5058917"/>
            <a:ext cx="1654590" cy="1654590"/>
          </a:xfrm>
          <a:prstGeom prst="rect">
            <a:avLst/>
          </a:prstGeom>
        </p:spPr>
      </p:pic>
      <p:pic>
        <p:nvPicPr>
          <p:cNvPr id="20" name="Graphic 19" descr="Butterfly with solid fill">
            <a:extLst>
              <a:ext uri="{FF2B5EF4-FFF2-40B4-BE49-F238E27FC236}">
                <a16:creationId xmlns:a16="http://schemas.microsoft.com/office/drawing/2014/main" id="{AEDDA541-87DE-4F42-A85A-08A6758334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99595" y="1969748"/>
            <a:ext cx="1405054" cy="1405054"/>
          </a:xfrm>
          <a:prstGeom prst="rect">
            <a:avLst/>
          </a:prstGeom>
        </p:spPr>
      </p:pic>
      <p:pic>
        <p:nvPicPr>
          <p:cNvPr id="18" name="Graphic 17" descr="Bee with solid fill">
            <a:extLst>
              <a:ext uri="{FF2B5EF4-FFF2-40B4-BE49-F238E27FC236}">
                <a16:creationId xmlns:a16="http://schemas.microsoft.com/office/drawing/2014/main" id="{FCA98608-AB54-4A4A-9491-BAE523AE6B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01805" y="3732521"/>
            <a:ext cx="1222425" cy="1222425"/>
          </a:xfrm>
          <a:prstGeom prst="rect">
            <a:avLst/>
          </a:prstGeom>
        </p:spPr>
      </p:pic>
      <p:sp>
        <p:nvSpPr>
          <p:cNvPr id="10" name="Oval 9">
            <a:extLst>
              <a:ext uri="{FF2B5EF4-FFF2-40B4-BE49-F238E27FC236}">
                <a16:creationId xmlns:a16="http://schemas.microsoft.com/office/drawing/2014/main" id="{20B8C0C8-D73B-4A8C-8C05-7067334F4AC4}"/>
              </a:ext>
            </a:extLst>
          </p:cNvPr>
          <p:cNvSpPr/>
          <p:nvPr/>
        </p:nvSpPr>
        <p:spPr>
          <a:xfrm>
            <a:off x="4407082" y="4235291"/>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40BAE08-E51D-42B3-A83F-7A91B9F417FD}"/>
              </a:ext>
            </a:extLst>
          </p:cNvPr>
          <p:cNvSpPr/>
          <p:nvPr/>
        </p:nvSpPr>
        <p:spPr>
          <a:xfrm>
            <a:off x="5351219" y="2604246"/>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787D4EC-E1F7-41F7-BAE2-F7434A640E7C}"/>
              </a:ext>
            </a:extLst>
          </p:cNvPr>
          <p:cNvSpPr/>
          <p:nvPr/>
        </p:nvSpPr>
        <p:spPr>
          <a:xfrm>
            <a:off x="6418893" y="3833598"/>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82640A-D6B0-41BB-942D-F4D5F8AC3CB6}"/>
              </a:ext>
            </a:extLst>
          </p:cNvPr>
          <p:cNvSpPr/>
          <p:nvPr/>
        </p:nvSpPr>
        <p:spPr>
          <a:xfrm>
            <a:off x="4462223" y="5484172"/>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8ED0145-BD06-4645-933A-1FA448178A27}"/>
              </a:ext>
            </a:extLst>
          </p:cNvPr>
          <p:cNvSpPr/>
          <p:nvPr/>
        </p:nvSpPr>
        <p:spPr>
          <a:xfrm>
            <a:off x="4513018" y="6099642"/>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BFEB8E-9D05-49E5-9C79-698513E892D5}"/>
              </a:ext>
            </a:extLst>
          </p:cNvPr>
          <p:cNvSpPr/>
          <p:nvPr/>
        </p:nvSpPr>
        <p:spPr>
          <a:xfrm>
            <a:off x="6870517" y="5886212"/>
            <a:ext cx="211873" cy="267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71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90ABF6-A371-4FD2-A690-B801EAE08A5C}"/>
              </a:ext>
            </a:extLst>
          </p:cNvPr>
          <p:cNvPicPr>
            <a:picLocks noChangeAspect="1"/>
          </p:cNvPicPr>
          <p:nvPr/>
        </p:nvPicPr>
        <p:blipFill rotWithShape="1">
          <a:blip r:embed="rId3"/>
          <a:srcRect t="9193" r="-2" b="6557"/>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84A1A35F-1008-4266-8B52-3E05E560BF12}"/>
              </a:ext>
            </a:extLst>
          </p:cNvPr>
          <p:cNvSpPr>
            <a:spLocks noGrp="1"/>
          </p:cNvSpPr>
          <p:nvPr>
            <p:ph type="title"/>
          </p:nvPr>
        </p:nvSpPr>
        <p:spPr>
          <a:xfrm>
            <a:off x="400659" y="921981"/>
            <a:ext cx="3161940" cy="2640247"/>
          </a:xfrm>
        </p:spPr>
        <p:txBody>
          <a:bodyPr vert="horz" lIns="91440" tIns="45720" rIns="91440" bIns="45720" rtlCol="0" anchor="b">
            <a:normAutofit/>
          </a:bodyPr>
          <a:lstStyle/>
          <a:p>
            <a:r>
              <a:rPr lang="en-US" sz="3600" dirty="0">
                <a:solidFill>
                  <a:schemeClr val="tx1">
                    <a:lumMod val="85000"/>
                    <a:lumOff val="15000"/>
                  </a:schemeClr>
                </a:solidFill>
                <a:latin typeface="Kristen ITC" panose="03050502040202030202" pitchFamily="66" charset="0"/>
              </a:rPr>
              <a:t>Why do pollinators want to visit flowers?</a:t>
            </a:r>
          </a:p>
        </p:txBody>
      </p:sp>
      <p:sp>
        <p:nvSpPr>
          <p:cNvPr id="5" name="TextBox 4">
            <a:extLst>
              <a:ext uri="{FF2B5EF4-FFF2-40B4-BE49-F238E27FC236}">
                <a16:creationId xmlns:a16="http://schemas.microsoft.com/office/drawing/2014/main" id="{CC702733-F88D-44E0-86EF-1738C5E2751B}"/>
              </a:ext>
            </a:extLst>
          </p:cNvPr>
          <p:cNvSpPr txBox="1"/>
          <p:nvPr/>
        </p:nvSpPr>
        <p:spPr>
          <a:xfrm>
            <a:off x="400659" y="4183116"/>
            <a:ext cx="2900684" cy="1858504"/>
          </a:xfrm>
          <a:prstGeom prst="rect">
            <a:avLst/>
          </a:prstGeom>
        </p:spPr>
        <p:txBody>
          <a:bodyPr vert="horz" lIns="91440" tIns="45720" rIns="91440" bIns="45720" rtlCol="0">
            <a:normAutofit lnSpcReduction="10000"/>
          </a:bodyPr>
          <a:lstStyle/>
          <a:p>
            <a:pPr algn="ctr">
              <a:lnSpc>
                <a:spcPct val="90000"/>
              </a:lnSpc>
              <a:spcBef>
                <a:spcPts val="1000"/>
              </a:spcBef>
            </a:pPr>
            <a:r>
              <a:rPr lang="en-US" sz="2800" dirty="0">
                <a:solidFill>
                  <a:schemeClr val="tx1">
                    <a:lumMod val="85000"/>
                    <a:lumOff val="15000"/>
                  </a:schemeClr>
                </a:solidFill>
                <a:latin typeface="Kristen ITC" panose="03050502040202030202" pitchFamily="66" charset="0"/>
              </a:rPr>
              <a:t>Bright colors mean there’s tasty nectar to drink and pollen to eat!</a:t>
            </a:r>
          </a:p>
        </p:txBody>
      </p:sp>
      <p:sp>
        <p:nvSpPr>
          <p:cNvPr id="6" name="Speech Bubble: Oval 5">
            <a:extLst>
              <a:ext uri="{FF2B5EF4-FFF2-40B4-BE49-F238E27FC236}">
                <a16:creationId xmlns:a16="http://schemas.microsoft.com/office/drawing/2014/main" id="{34467F12-8964-4C40-84E6-4696C651325C}"/>
              </a:ext>
            </a:extLst>
          </p:cNvPr>
          <p:cNvSpPr/>
          <p:nvPr/>
        </p:nvSpPr>
        <p:spPr>
          <a:xfrm>
            <a:off x="8040029" y="2242104"/>
            <a:ext cx="2219093" cy="1941012"/>
          </a:xfrm>
          <a:prstGeom prst="wedgeEllipseCallout">
            <a:avLst>
              <a:gd name="adj1" fmla="val -68833"/>
              <a:gd name="adj2" fmla="val 142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C7FC92-BCCE-40A4-B0C0-0DBE22A5DF39}"/>
              </a:ext>
            </a:extLst>
          </p:cNvPr>
          <p:cNvSpPr txBox="1"/>
          <p:nvPr/>
        </p:nvSpPr>
        <p:spPr>
          <a:xfrm>
            <a:off x="8040028" y="2912604"/>
            <a:ext cx="2219093" cy="523220"/>
          </a:xfrm>
          <a:prstGeom prst="rect">
            <a:avLst/>
          </a:prstGeom>
          <a:noFill/>
        </p:spPr>
        <p:txBody>
          <a:bodyPr wrap="square" rtlCol="0">
            <a:spAutoFit/>
          </a:bodyPr>
          <a:lstStyle/>
          <a:p>
            <a:pPr algn="ctr"/>
            <a:r>
              <a:rPr lang="en-US" sz="2800" dirty="0">
                <a:latin typeface="Kristen ITC" panose="03050502040202030202" pitchFamily="66" charset="0"/>
              </a:rPr>
              <a:t>Yummy!</a:t>
            </a:r>
          </a:p>
        </p:txBody>
      </p:sp>
    </p:spTree>
    <p:extLst>
      <p:ext uri="{BB962C8B-B14F-4D97-AF65-F5344CB8AC3E}">
        <p14:creationId xmlns:p14="http://schemas.microsoft.com/office/powerpoint/2010/main" val="324124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B25F-9F7B-4DC6-A944-08F748DB5DA1}"/>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5400" kern="1200" dirty="0">
                <a:solidFill>
                  <a:schemeClr val="tx1"/>
                </a:solidFill>
                <a:latin typeface="Kristen ITC" panose="03050502040202030202" pitchFamily="66" charset="0"/>
              </a:rPr>
              <a:t>Pollen is sticky!</a:t>
            </a:r>
          </a:p>
        </p:txBody>
      </p:sp>
      <p:sp>
        <p:nvSpPr>
          <p:cNvPr id="49" name="Freeform: Shape 48">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D7A657-6E03-482F-8900-F32548D209D0}"/>
              </a:ext>
            </a:extLst>
          </p:cNvPr>
          <p:cNvPicPr>
            <a:picLocks noChangeAspect="1"/>
          </p:cNvPicPr>
          <p:nvPr/>
        </p:nvPicPr>
        <p:blipFill rotWithShape="1">
          <a:blip r:embed="rId3"/>
          <a:srcRect l="5261" r="5259"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51" name="Freeform: Shape 50">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3CDD613-7660-4607-8EAF-307269AB6B01}"/>
              </a:ext>
            </a:extLst>
          </p:cNvPr>
          <p:cNvPicPr>
            <a:picLocks noChangeAspect="1"/>
          </p:cNvPicPr>
          <p:nvPr/>
        </p:nvPicPr>
        <p:blipFill rotWithShape="1">
          <a:blip r:embed="rId4"/>
          <a:srcRect l="9051" r="19031" b="1"/>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53" name="Freeform: Shape 52">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1D84C4E-1F86-436C-A748-4D78599D3DCE}"/>
              </a:ext>
            </a:extLst>
          </p:cNvPr>
          <p:cNvPicPr>
            <a:picLocks noChangeAspect="1"/>
          </p:cNvPicPr>
          <p:nvPr/>
        </p:nvPicPr>
        <p:blipFill rotWithShape="1">
          <a:blip r:embed="rId5"/>
          <a:srcRect l="27152" r="19318" b="2"/>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30637564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1B68-6D54-4C8F-AD1C-1E722393C0A4}"/>
              </a:ext>
            </a:extLst>
          </p:cNvPr>
          <p:cNvSpPr>
            <a:spLocks noGrp="1"/>
          </p:cNvSpPr>
          <p:nvPr>
            <p:ph type="title"/>
          </p:nvPr>
        </p:nvSpPr>
        <p:spPr/>
        <p:txBody>
          <a:bodyPr/>
          <a:lstStyle/>
          <a:p>
            <a:pPr algn="ctr"/>
            <a:r>
              <a:rPr lang="en-US" dirty="0">
                <a:latin typeface="Kristen ITC" panose="03050502040202030202" pitchFamily="66" charset="0"/>
              </a:rPr>
              <a:t>Pollination connects everyone!</a:t>
            </a:r>
          </a:p>
        </p:txBody>
      </p:sp>
      <p:pic>
        <p:nvPicPr>
          <p:cNvPr id="4" name="Picture 3">
            <a:extLst>
              <a:ext uri="{FF2B5EF4-FFF2-40B4-BE49-F238E27FC236}">
                <a16:creationId xmlns:a16="http://schemas.microsoft.com/office/drawing/2014/main" id="{D535401C-C785-4FCB-AFF2-51B15DE04252}"/>
              </a:ext>
            </a:extLst>
          </p:cNvPr>
          <p:cNvPicPr>
            <a:picLocks noChangeAspect="1"/>
          </p:cNvPicPr>
          <p:nvPr/>
        </p:nvPicPr>
        <p:blipFill>
          <a:blip r:embed="rId3"/>
          <a:stretch>
            <a:fillRect/>
          </a:stretch>
        </p:blipFill>
        <p:spPr>
          <a:xfrm>
            <a:off x="360093" y="1417094"/>
            <a:ext cx="3147092" cy="2424896"/>
          </a:xfrm>
          <a:prstGeom prst="ellipse">
            <a:avLst/>
          </a:prstGeom>
          <a:effectLst>
            <a:outerShdw blurRad="76200" dir="18900000" sy="23000" kx="-1200000" algn="bl" rotWithShape="0">
              <a:prstClr val="black">
                <a:alpha val="20000"/>
              </a:prstClr>
            </a:outerShdw>
          </a:effectLst>
        </p:spPr>
      </p:pic>
      <p:pic>
        <p:nvPicPr>
          <p:cNvPr id="5" name="Picture 4">
            <a:extLst>
              <a:ext uri="{FF2B5EF4-FFF2-40B4-BE49-F238E27FC236}">
                <a16:creationId xmlns:a16="http://schemas.microsoft.com/office/drawing/2014/main" id="{F6A3AB3C-0B07-4826-9906-F58FDCD24DB3}"/>
              </a:ext>
            </a:extLst>
          </p:cNvPr>
          <p:cNvPicPr>
            <a:picLocks noChangeAspect="1"/>
          </p:cNvPicPr>
          <p:nvPr/>
        </p:nvPicPr>
        <p:blipFill>
          <a:blip r:embed="rId4"/>
          <a:stretch>
            <a:fillRect/>
          </a:stretch>
        </p:blipFill>
        <p:spPr>
          <a:xfrm rot="16200000">
            <a:off x="3241831" y="3883105"/>
            <a:ext cx="2424895" cy="3233194"/>
          </a:xfrm>
          <a:prstGeom prst="ellipse">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181CB49B-2200-44C4-8FB7-52A5EC426C37}"/>
              </a:ext>
            </a:extLst>
          </p:cNvPr>
          <p:cNvPicPr>
            <a:picLocks noChangeAspect="1"/>
          </p:cNvPicPr>
          <p:nvPr/>
        </p:nvPicPr>
        <p:blipFill>
          <a:blip r:embed="rId5"/>
          <a:stretch>
            <a:fillRect/>
          </a:stretch>
        </p:blipFill>
        <p:spPr>
          <a:xfrm>
            <a:off x="5471359" y="1450745"/>
            <a:ext cx="3172372" cy="2357593"/>
          </a:xfrm>
          <a:prstGeom prst="ellipse">
            <a:avLst/>
          </a:prstGeom>
          <a:effectLst>
            <a:outerShdw blurRad="76200" dir="18900000" sy="23000" kx="-1200000" algn="bl" rotWithShape="0">
              <a:prstClr val="black">
                <a:alpha val="20000"/>
              </a:prstClr>
            </a:outerShdw>
          </a:effectLst>
        </p:spPr>
      </p:pic>
      <p:pic>
        <p:nvPicPr>
          <p:cNvPr id="7" name="Picture 6">
            <a:extLst>
              <a:ext uri="{FF2B5EF4-FFF2-40B4-BE49-F238E27FC236}">
                <a16:creationId xmlns:a16="http://schemas.microsoft.com/office/drawing/2014/main" id="{EEF81221-6367-4C08-8656-BE3617CFBD41}"/>
              </a:ext>
            </a:extLst>
          </p:cNvPr>
          <p:cNvPicPr>
            <a:picLocks noChangeAspect="1"/>
          </p:cNvPicPr>
          <p:nvPr/>
        </p:nvPicPr>
        <p:blipFill>
          <a:blip r:embed="rId6"/>
          <a:stretch>
            <a:fillRect/>
          </a:stretch>
        </p:blipFill>
        <p:spPr>
          <a:xfrm>
            <a:off x="8643731" y="4130185"/>
            <a:ext cx="3367127" cy="2693701"/>
          </a:xfrm>
          <a:prstGeom prst="ellipse">
            <a:avLst/>
          </a:prstGeom>
          <a:effectLst>
            <a:outerShdw blurRad="76200" dir="18900000" sy="23000" kx="-1200000" algn="bl" rotWithShape="0">
              <a:prstClr val="black">
                <a:alpha val="20000"/>
              </a:prstClr>
            </a:outerShdw>
          </a:effectLst>
        </p:spPr>
      </p:pic>
      <p:cxnSp>
        <p:nvCxnSpPr>
          <p:cNvPr id="9" name="Straight Arrow Connector 8">
            <a:extLst>
              <a:ext uri="{FF2B5EF4-FFF2-40B4-BE49-F238E27FC236}">
                <a16:creationId xmlns:a16="http://schemas.microsoft.com/office/drawing/2014/main" id="{A2942547-AA96-4F39-8F10-A5B8E3DE280A}"/>
              </a:ext>
            </a:extLst>
          </p:cNvPr>
          <p:cNvCxnSpPr>
            <a:cxnSpLocks/>
          </p:cNvCxnSpPr>
          <p:nvPr/>
        </p:nvCxnSpPr>
        <p:spPr>
          <a:xfrm>
            <a:off x="2720898" y="3841989"/>
            <a:ext cx="466815" cy="7188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02B32E-D49E-4481-BD3B-81AE21EB3B8D}"/>
              </a:ext>
            </a:extLst>
          </p:cNvPr>
          <p:cNvCxnSpPr>
            <a:cxnSpLocks/>
          </p:cNvCxnSpPr>
          <p:nvPr/>
        </p:nvCxnSpPr>
        <p:spPr>
          <a:xfrm flipV="1">
            <a:off x="5595264" y="3774687"/>
            <a:ext cx="716326" cy="6666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6CBE71F-723D-40DC-BDAB-18DFE5246D78}"/>
              </a:ext>
            </a:extLst>
          </p:cNvPr>
          <p:cNvCxnSpPr/>
          <p:nvPr/>
        </p:nvCxnSpPr>
        <p:spPr>
          <a:xfrm>
            <a:off x="7878910" y="3808338"/>
            <a:ext cx="1048214" cy="8196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7971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467</Words>
  <Application>Microsoft Office PowerPoint</Application>
  <PresentationFormat>Widescreen</PresentationFormat>
  <Paragraphs>33</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Kristen ITC</vt:lpstr>
      <vt:lpstr>Rockwell</vt:lpstr>
      <vt:lpstr>Times New Roman</vt:lpstr>
      <vt:lpstr>Office Theme</vt:lpstr>
      <vt:lpstr>The Power of Pollination</vt:lpstr>
      <vt:lpstr>What is pollen?</vt:lpstr>
      <vt:lpstr>Pollen helps plants make new seeds!</vt:lpstr>
      <vt:lpstr>How does pollen travel?</vt:lpstr>
      <vt:lpstr>It’s carried by pollinators!</vt:lpstr>
      <vt:lpstr>Why do pollinators want to visit flowers?</vt:lpstr>
      <vt:lpstr>Pollen is sticky!</vt:lpstr>
      <vt:lpstr>Pollination connects everyone!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Pollination</dc:title>
  <dc:creator>Gannon, Mary (DEM)</dc:creator>
  <cp:lastModifiedBy>Gannon, Mary (DEM)</cp:lastModifiedBy>
  <cp:revision>1</cp:revision>
  <dcterms:created xsi:type="dcterms:W3CDTF">2022-11-17T20:55:47Z</dcterms:created>
  <dcterms:modified xsi:type="dcterms:W3CDTF">2023-01-23T18:00:06Z</dcterms:modified>
</cp:coreProperties>
</file>