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Lst>
  <p:notesMasterIdLst>
    <p:notesMasterId r:id="rId5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34C16B-63AB-4723-BE9D-5A29A8D36A47}" v="19" dt="2023-01-25T21:35:16.802"/>
  </p1510:revLst>
</p1510:revInfo>
</file>

<file path=ppt/tableStyles.xml><?xml version="1.0" encoding="utf-8"?>
<a:tblStyleLst xmlns:a="http://schemas.openxmlformats.org/drawingml/2006/main" def="{B93E6B44-E1F0-441E-AB5D-7CF9BEC0E04E}">
  <a:tblStyle styleId="{B93E6B44-E1F0-441E-AB5D-7CF9BEC0E04E}"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233" autoAdjust="0"/>
  </p:normalViewPr>
  <p:slideViewPr>
    <p:cSldViewPr snapToGrid="0">
      <p:cViewPr varScale="1">
        <p:scale>
          <a:sx n="88" d="100"/>
          <a:sy n="88" d="100"/>
        </p:scale>
        <p:origin x="227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nnon, Mary (DEM)" userId="12de4988-0d83-4038-bb6d-8f396020a2a4" providerId="ADAL" clId="{4334C16B-63AB-4723-BE9D-5A29A8D36A47}"/>
    <pc:docChg chg="undo custSel modSld">
      <pc:chgData name="Gannon, Mary (DEM)" userId="12de4988-0d83-4038-bb6d-8f396020a2a4" providerId="ADAL" clId="{4334C16B-63AB-4723-BE9D-5A29A8D36A47}" dt="2023-01-25T21:40:17.300" v="8534" actId="20577"/>
      <pc:docMkLst>
        <pc:docMk/>
      </pc:docMkLst>
      <pc:sldChg chg="modSp mod">
        <pc:chgData name="Gannon, Mary (DEM)" userId="12de4988-0d83-4038-bb6d-8f396020a2a4" providerId="ADAL" clId="{4334C16B-63AB-4723-BE9D-5A29A8D36A47}" dt="2023-01-25T21:31:18.496" v="7507" actId="6549"/>
        <pc:sldMkLst>
          <pc:docMk/>
          <pc:sldMk cId="0" sldId="263"/>
        </pc:sldMkLst>
        <pc:spChg chg="mod">
          <ac:chgData name="Gannon, Mary (DEM)" userId="12de4988-0d83-4038-bb6d-8f396020a2a4" providerId="ADAL" clId="{4334C16B-63AB-4723-BE9D-5A29A8D36A47}" dt="2023-01-25T21:31:18.496" v="7507" actId="6549"/>
          <ac:spMkLst>
            <pc:docMk/>
            <pc:sldMk cId="0" sldId="263"/>
            <ac:spMk id="10" creationId="{33990E79-103C-416F-A98C-8CCF9340ACFA}"/>
          </ac:spMkLst>
        </pc:spChg>
      </pc:sldChg>
      <pc:sldChg chg="modSp mod">
        <pc:chgData name="Gannon, Mary (DEM)" userId="12de4988-0d83-4038-bb6d-8f396020a2a4" providerId="ADAL" clId="{4334C16B-63AB-4723-BE9D-5A29A8D36A47}" dt="2023-01-25T21:33:43.384" v="7538" actId="404"/>
        <pc:sldMkLst>
          <pc:docMk/>
          <pc:sldMk cId="0" sldId="264"/>
        </pc:sldMkLst>
        <pc:spChg chg="mod">
          <ac:chgData name="Gannon, Mary (DEM)" userId="12de4988-0d83-4038-bb6d-8f396020a2a4" providerId="ADAL" clId="{4334C16B-63AB-4723-BE9D-5A29A8D36A47}" dt="2023-01-25T21:33:43.384" v="7538" actId="404"/>
          <ac:spMkLst>
            <pc:docMk/>
            <pc:sldMk cId="0" sldId="264"/>
            <ac:spMk id="125" creationId="{00000000-0000-0000-0000-000000000000}"/>
          </ac:spMkLst>
        </pc:spChg>
      </pc:sldChg>
      <pc:sldChg chg="addSp delSp modSp mod modNotesTx">
        <pc:chgData name="Gannon, Mary (DEM)" userId="12de4988-0d83-4038-bb6d-8f396020a2a4" providerId="ADAL" clId="{4334C16B-63AB-4723-BE9D-5A29A8D36A47}" dt="2023-01-25T21:35:22.669" v="7675"/>
        <pc:sldMkLst>
          <pc:docMk/>
          <pc:sldMk cId="0" sldId="265"/>
        </pc:sldMkLst>
        <pc:spChg chg="add mod">
          <ac:chgData name="Gannon, Mary (DEM)" userId="12de4988-0d83-4038-bb6d-8f396020a2a4" providerId="ADAL" clId="{4334C16B-63AB-4723-BE9D-5A29A8D36A47}" dt="2023-01-25T21:33:01.135" v="7512"/>
          <ac:spMkLst>
            <pc:docMk/>
            <pc:sldMk cId="0" sldId="265"/>
            <ac:spMk id="9" creationId="{C6B99C51-225B-4B25-AF2E-A4DCB07B5ABD}"/>
          </ac:spMkLst>
        </pc:spChg>
        <pc:spChg chg="mod">
          <ac:chgData name="Gannon, Mary (DEM)" userId="12de4988-0d83-4038-bb6d-8f396020a2a4" providerId="ADAL" clId="{4334C16B-63AB-4723-BE9D-5A29A8D36A47}" dt="2023-01-25T21:33:12.453" v="7533" actId="20577"/>
          <ac:spMkLst>
            <pc:docMk/>
            <pc:sldMk cId="0" sldId="265"/>
            <ac:spMk id="134" creationId="{00000000-0000-0000-0000-000000000000}"/>
          </ac:spMkLst>
        </pc:spChg>
        <pc:picChg chg="add mod">
          <ac:chgData name="Gannon, Mary (DEM)" userId="12de4988-0d83-4038-bb6d-8f396020a2a4" providerId="ADAL" clId="{4334C16B-63AB-4723-BE9D-5A29A8D36A47}" dt="2023-01-25T21:33:01.135" v="7512"/>
          <ac:picMkLst>
            <pc:docMk/>
            <pc:sldMk cId="0" sldId="265"/>
            <ac:picMk id="8" creationId="{203EC70A-8AC1-4627-BC0B-0C4CA9ECD583}"/>
          </ac:picMkLst>
        </pc:picChg>
        <pc:picChg chg="del">
          <ac:chgData name="Gannon, Mary (DEM)" userId="12de4988-0d83-4038-bb6d-8f396020a2a4" providerId="ADAL" clId="{4334C16B-63AB-4723-BE9D-5A29A8D36A47}" dt="2023-01-25T21:32:54.857" v="7509" actId="478"/>
          <ac:picMkLst>
            <pc:docMk/>
            <pc:sldMk cId="0" sldId="265"/>
            <ac:picMk id="1026" creationId="{A50CFBD6-1502-4E06-A5E0-AA1A326AF2E7}"/>
          </ac:picMkLst>
        </pc:picChg>
      </pc:sldChg>
      <pc:sldChg chg="modNotesTx">
        <pc:chgData name="Gannon, Mary (DEM)" userId="12de4988-0d83-4038-bb6d-8f396020a2a4" providerId="ADAL" clId="{4334C16B-63AB-4723-BE9D-5A29A8D36A47}" dt="2023-01-24T17:45:57.351" v="632" actId="20577"/>
        <pc:sldMkLst>
          <pc:docMk/>
          <pc:sldMk cId="0" sldId="279"/>
        </pc:sldMkLst>
      </pc:sldChg>
      <pc:sldChg chg="modNotesTx">
        <pc:chgData name="Gannon, Mary (DEM)" userId="12de4988-0d83-4038-bb6d-8f396020a2a4" providerId="ADAL" clId="{4334C16B-63AB-4723-BE9D-5A29A8D36A47}" dt="2023-01-24T17:36:04.702" v="0" actId="6549"/>
        <pc:sldMkLst>
          <pc:docMk/>
          <pc:sldMk cId="0" sldId="281"/>
        </pc:sldMkLst>
      </pc:sldChg>
      <pc:sldChg chg="modSp mod">
        <pc:chgData name="Gannon, Mary (DEM)" userId="12de4988-0d83-4038-bb6d-8f396020a2a4" providerId="ADAL" clId="{4334C16B-63AB-4723-BE9D-5A29A8D36A47}" dt="2023-01-24T17:36:50.087" v="49" actId="20577"/>
        <pc:sldMkLst>
          <pc:docMk/>
          <pc:sldMk cId="0" sldId="282"/>
        </pc:sldMkLst>
        <pc:spChg chg="mod">
          <ac:chgData name="Gannon, Mary (DEM)" userId="12de4988-0d83-4038-bb6d-8f396020a2a4" providerId="ADAL" clId="{4334C16B-63AB-4723-BE9D-5A29A8D36A47}" dt="2023-01-24T17:36:28.552" v="1" actId="1076"/>
          <ac:spMkLst>
            <pc:docMk/>
            <pc:sldMk cId="0" sldId="282"/>
            <ac:spMk id="301" creationId="{00000000-0000-0000-0000-000000000000}"/>
          </ac:spMkLst>
        </pc:spChg>
        <pc:spChg chg="mod">
          <ac:chgData name="Gannon, Mary (DEM)" userId="12de4988-0d83-4038-bb6d-8f396020a2a4" providerId="ADAL" clId="{4334C16B-63AB-4723-BE9D-5A29A8D36A47}" dt="2023-01-24T17:36:50.087" v="49" actId="20577"/>
          <ac:spMkLst>
            <pc:docMk/>
            <pc:sldMk cId="0" sldId="282"/>
            <ac:spMk id="302" creationId="{00000000-0000-0000-0000-000000000000}"/>
          </ac:spMkLst>
        </pc:spChg>
      </pc:sldChg>
      <pc:sldChg chg="delSp modSp mod">
        <pc:chgData name="Gannon, Mary (DEM)" userId="12de4988-0d83-4038-bb6d-8f396020a2a4" providerId="ADAL" clId="{4334C16B-63AB-4723-BE9D-5A29A8D36A47}" dt="2023-01-24T17:37:30.814" v="125" actId="1076"/>
        <pc:sldMkLst>
          <pc:docMk/>
          <pc:sldMk cId="0" sldId="283"/>
        </pc:sldMkLst>
        <pc:spChg chg="mod">
          <ac:chgData name="Gannon, Mary (DEM)" userId="12de4988-0d83-4038-bb6d-8f396020a2a4" providerId="ADAL" clId="{4334C16B-63AB-4723-BE9D-5A29A8D36A47}" dt="2023-01-24T17:37:30.814" v="125" actId="1076"/>
          <ac:spMkLst>
            <pc:docMk/>
            <pc:sldMk cId="0" sldId="283"/>
            <ac:spMk id="311" creationId="{00000000-0000-0000-0000-000000000000}"/>
          </ac:spMkLst>
        </pc:spChg>
        <pc:spChg chg="mod">
          <ac:chgData name="Gannon, Mary (DEM)" userId="12de4988-0d83-4038-bb6d-8f396020a2a4" providerId="ADAL" clId="{4334C16B-63AB-4723-BE9D-5A29A8D36A47}" dt="2023-01-24T17:36:58.323" v="61" actId="404"/>
          <ac:spMkLst>
            <pc:docMk/>
            <pc:sldMk cId="0" sldId="283"/>
            <ac:spMk id="312" creationId="{00000000-0000-0000-0000-000000000000}"/>
          </ac:spMkLst>
        </pc:spChg>
        <pc:picChg chg="del">
          <ac:chgData name="Gannon, Mary (DEM)" userId="12de4988-0d83-4038-bb6d-8f396020a2a4" providerId="ADAL" clId="{4334C16B-63AB-4723-BE9D-5A29A8D36A47}" dt="2023-01-24T17:37:03.975" v="67" actId="478"/>
          <ac:picMkLst>
            <pc:docMk/>
            <pc:sldMk cId="0" sldId="283"/>
            <ac:picMk id="315" creationId="{00000000-0000-0000-0000-000000000000}"/>
          </ac:picMkLst>
        </pc:picChg>
        <pc:picChg chg="del">
          <ac:chgData name="Gannon, Mary (DEM)" userId="12de4988-0d83-4038-bb6d-8f396020a2a4" providerId="ADAL" clId="{4334C16B-63AB-4723-BE9D-5A29A8D36A47}" dt="2023-01-24T17:37:03.492" v="66" actId="478"/>
          <ac:picMkLst>
            <pc:docMk/>
            <pc:sldMk cId="0" sldId="283"/>
            <ac:picMk id="316" creationId="{00000000-0000-0000-0000-000000000000}"/>
          </ac:picMkLst>
        </pc:picChg>
        <pc:picChg chg="del">
          <ac:chgData name="Gannon, Mary (DEM)" userId="12de4988-0d83-4038-bb6d-8f396020a2a4" providerId="ADAL" clId="{4334C16B-63AB-4723-BE9D-5A29A8D36A47}" dt="2023-01-24T17:37:04.486" v="68" actId="478"/>
          <ac:picMkLst>
            <pc:docMk/>
            <pc:sldMk cId="0" sldId="283"/>
            <ac:picMk id="317" creationId="{00000000-0000-0000-0000-000000000000}"/>
          </ac:picMkLst>
        </pc:picChg>
      </pc:sldChg>
      <pc:sldChg chg="addSp modSp mod">
        <pc:chgData name="Gannon, Mary (DEM)" userId="12de4988-0d83-4038-bb6d-8f396020a2a4" providerId="ADAL" clId="{4334C16B-63AB-4723-BE9D-5A29A8D36A47}" dt="2023-01-24T17:39:39.926" v="229" actId="1076"/>
        <pc:sldMkLst>
          <pc:docMk/>
          <pc:sldMk cId="0" sldId="284"/>
        </pc:sldMkLst>
        <pc:spChg chg="add mod">
          <ac:chgData name="Gannon, Mary (DEM)" userId="12de4988-0d83-4038-bb6d-8f396020a2a4" providerId="ADAL" clId="{4334C16B-63AB-4723-BE9D-5A29A8D36A47}" dt="2023-01-24T17:39:39.926" v="229" actId="1076"/>
          <ac:spMkLst>
            <pc:docMk/>
            <pc:sldMk cId="0" sldId="284"/>
            <ac:spMk id="4" creationId="{FF84ED82-AE6E-4DA4-A65E-4D35291468C2}"/>
          </ac:spMkLst>
        </pc:spChg>
        <pc:spChg chg="mod">
          <ac:chgData name="Gannon, Mary (DEM)" userId="12de4988-0d83-4038-bb6d-8f396020a2a4" providerId="ADAL" clId="{4334C16B-63AB-4723-BE9D-5A29A8D36A47}" dt="2023-01-24T17:39:22.391" v="224" actId="1076"/>
          <ac:spMkLst>
            <pc:docMk/>
            <pc:sldMk cId="0" sldId="284"/>
            <ac:spMk id="323" creationId="{00000000-0000-0000-0000-000000000000}"/>
          </ac:spMkLst>
        </pc:spChg>
        <pc:spChg chg="mod">
          <ac:chgData name="Gannon, Mary (DEM)" userId="12de4988-0d83-4038-bb6d-8f396020a2a4" providerId="ADAL" clId="{4334C16B-63AB-4723-BE9D-5A29A8D36A47}" dt="2023-01-24T17:37:45.946" v="153" actId="404"/>
          <ac:spMkLst>
            <pc:docMk/>
            <pc:sldMk cId="0" sldId="284"/>
            <ac:spMk id="324" creationId="{00000000-0000-0000-0000-000000000000}"/>
          </ac:spMkLst>
        </pc:spChg>
        <pc:picChg chg="add mod">
          <ac:chgData name="Gannon, Mary (DEM)" userId="12de4988-0d83-4038-bb6d-8f396020a2a4" providerId="ADAL" clId="{4334C16B-63AB-4723-BE9D-5A29A8D36A47}" dt="2023-01-24T17:39:08.518" v="217" actId="1076"/>
          <ac:picMkLst>
            <pc:docMk/>
            <pc:sldMk cId="0" sldId="284"/>
            <ac:picMk id="3" creationId="{3D1A4332-8CE3-4254-B7D9-C51384367D55}"/>
          </ac:picMkLst>
        </pc:picChg>
      </pc:sldChg>
      <pc:sldChg chg="delSp modSp mod modNotesTx">
        <pc:chgData name="Gannon, Mary (DEM)" userId="12de4988-0d83-4038-bb6d-8f396020a2a4" providerId="ADAL" clId="{4334C16B-63AB-4723-BE9D-5A29A8D36A47}" dt="2023-01-24T17:41:18.423" v="456" actId="20577"/>
        <pc:sldMkLst>
          <pc:docMk/>
          <pc:sldMk cId="0" sldId="285"/>
        </pc:sldMkLst>
        <pc:spChg chg="mod">
          <ac:chgData name="Gannon, Mary (DEM)" userId="12de4988-0d83-4038-bb6d-8f396020a2a4" providerId="ADAL" clId="{4334C16B-63AB-4723-BE9D-5A29A8D36A47}" dt="2023-01-24T17:39:50.914" v="240" actId="404"/>
          <ac:spMkLst>
            <pc:docMk/>
            <pc:sldMk cId="0" sldId="285"/>
            <ac:spMk id="332" creationId="{00000000-0000-0000-0000-000000000000}"/>
          </ac:spMkLst>
        </pc:spChg>
        <pc:spChg chg="mod">
          <ac:chgData name="Gannon, Mary (DEM)" userId="12de4988-0d83-4038-bb6d-8f396020a2a4" providerId="ADAL" clId="{4334C16B-63AB-4723-BE9D-5A29A8D36A47}" dt="2023-01-24T17:39:59.742" v="251" actId="1076"/>
          <ac:spMkLst>
            <pc:docMk/>
            <pc:sldMk cId="0" sldId="285"/>
            <ac:spMk id="335" creationId="{00000000-0000-0000-0000-000000000000}"/>
          </ac:spMkLst>
        </pc:spChg>
        <pc:picChg chg="del">
          <ac:chgData name="Gannon, Mary (DEM)" userId="12de4988-0d83-4038-bb6d-8f396020a2a4" providerId="ADAL" clId="{4334C16B-63AB-4723-BE9D-5A29A8D36A47}" dt="2023-01-24T17:39:53.814" v="241" actId="478"/>
          <ac:picMkLst>
            <pc:docMk/>
            <pc:sldMk cId="0" sldId="285"/>
            <ac:picMk id="336" creationId="{00000000-0000-0000-0000-000000000000}"/>
          </ac:picMkLst>
        </pc:picChg>
      </pc:sldChg>
      <pc:sldChg chg="modSp mod">
        <pc:chgData name="Gannon, Mary (DEM)" userId="12de4988-0d83-4038-bb6d-8f396020a2a4" providerId="ADAL" clId="{4334C16B-63AB-4723-BE9D-5A29A8D36A47}" dt="2023-01-24T17:43:03.527" v="533" actId="20577"/>
        <pc:sldMkLst>
          <pc:docMk/>
          <pc:sldMk cId="0" sldId="286"/>
        </pc:sldMkLst>
        <pc:spChg chg="mod">
          <ac:chgData name="Gannon, Mary (DEM)" userId="12de4988-0d83-4038-bb6d-8f396020a2a4" providerId="ADAL" clId="{4334C16B-63AB-4723-BE9D-5A29A8D36A47}" dt="2023-01-24T17:43:03.527" v="533" actId="20577"/>
          <ac:spMkLst>
            <pc:docMk/>
            <pc:sldMk cId="0" sldId="286"/>
            <ac:spMk id="342" creationId="{00000000-0000-0000-0000-000000000000}"/>
          </ac:spMkLst>
        </pc:spChg>
        <pc:spChg chg="mod">
          <ac:chgData name="Gannon, Mary (DEM)" userId="12de4988-0d83-4038-bb6d-8f396020a2a4" providerId="ADAL" clId="{4334C16B-63AB-4723-BE9D-5A29A8D36A47}" dt="2023-01-24T17:41:37.242" v="476" actId="404"/>
          <ac:spMkLst>
            <pc:docMk/>
            <pc:sldMk cId="0" sldId="286"/>
            <ac:spMk id="343" creationId="{00000000-0000-0000-0000-000000000000}"/>
          </ac:spMkLst>
        </pc:spChg>
      </pc:sldChg>
      <pc:sldChg chg="addSp delSp modSp mod modNotesTx">
        <pc:chgData name="Gannon, Mary (DEM)" userId="12de4988-0d83-4038-bb6d-8f396020a2a4" providerId="ADAL" clId="{4334C16B-63AB-4723-BE9D-5A29A8D36A47}" dt="2023-01-24T17:46:46.295" v="767" actId="6549"/>
        <pc:sldMkLst>
          <pc:docMk/>
          <pc:sldMk cId="0" sldId="287"/>
        </pc:sldMkLst>
        <pc:spChg chg="mod">
          <ac:chgData name="Gannon, Mary (DEM)" userId="12de4988-0d83-4038-bb6d-8f396020a2a4" providerId="ADAL" clId="{4334C16B-63AB-4723-BE9D-5A29A8D36A47}" dt="2023-01-24T17:43:28.879" v="565" actId="1076"/>
          <ac:spMkLst>
            <pc:docMk/>
            <pc:sldMk cId="0" sldId="287"/>
            <ac:spMk id="351" creationId="{00000000-0000-0000-0000-000000000000}"/>
          </ac:spMkLst>
        </pc:spChg>
        <pc:spChg chg="mod">
          <ac:chgData name="Gannon, Mary (DEM)" userId="12de4988-0d83-4038-bb6d-8f396020a2a4" providerId="ADAL" clId="{4334C16B-63AB-4723-BE9D-5A29A8D36A47}" dt="2023-01-24T17:43:10.498" v="544" actId="404"/>
          <ac:spMkLst>
            <pc:docMk/>
            <pc:sldMk cId="0" sldId="287"/>
            <ac:spMk id="352" creationId="{00000000-0000-0000-0000-000000000000}"/>
          </ac:spMkLst>
        </pc:spChg>
        <pc:picChg chg="add mod">
          <ac:chgData name="Gannon, Mary (DEM)" userId="12de4988-0d83-4038-bb6d-8f396020a2a4" providerId="ADAL" clId="{4334C16B-63AB-4723-BE9D-5A29A8D36A47}" dt="2023-01-24T17:44:37.743" v="568" actId="1076"/>
          <ac:picMkLst>
            <pc:docMk/>
            <pc:sldMk cId="0" sldId="287"/>
            <ac:picMk id="2" creationId="{5E59C7A0-B5AC-4AB5-BF81-EEF07DD8EEEE}"/>
          </ac:picMkLst>
        </pc:picChg>
        <pc:picChg chg="del">
          <ac:chgData name="Gannon, Mary (DEM)" userId="12de4988-0d83-4038-bb6d-8f396020a2a4" providerId="ADAL" clId="{4334C16B-63AB-4723-BE9D-5A29A8D36A47}" dt="2023-01-24T17:43:15.150" v="545" actId="478"/>
          <ac:picMkLst>
            <pc:docMk/>
            <pc:sldMk cId="0" sldId="287"/>
            <ac:picMk id="355" creationId="{00000000-0000-0000-0000-000000000000}"/>
          </ac:picMkLst>
        </pc:picChg>
      </pc:sldChg>
      <pc:sldChg chg="modSp mod">
        <pc:chgData name="Gannon, Mary (DEM)" userId="12de4988-0d83-4038-bb6d-8f396020a2a4" providerId="ADAL" clId="{4334C16B-63AB-4723-BE9D-5A29A8D36A47}" dt="2023-01-24T17:47:45.975" v="814" actId="14100"/>
        <pc:sldMkLst>
          <pc:docMk/>
          <pc:sldMk cId="0" sldId="288"/>
        </pc:sldMkLst>
        <pc:spChg chg="mod">
          <ac:chgData name="Gannon, Mary (DEM)" userId="12de4988-0d83-4038-bb6d-8f396020a2a4" providerId="ADAL" clId="{4334C16B-63AB-4723-BE9D-5A29A8D36A47}" dt="2023-01-24T17:47:42.654" v="813" actId="20577"/>
          <ac:spMkLst>
            <pc:docMk/>
            <pc:sldMk cId="0" sldId="288"/>
            <ac:spMk id="361" creationId="{00000000-0000-0000-0000-000000000000}"/>
          </ac:spMkLst>
        </pc:spChg>
        <pc:spChg chg="mod">
          <ac:chgData name="Gannon, Mary (DEM)" userId="12de4988-0d83-4038-bb6d-8f396020a2a4" providerId="ADAL" clId="{4334C16B-63AB-4723-BE9D-5A29A8D36A47}" dt="2023-01-24T17:47:45.975" v="814" actId="14100"/>
          <ac:spMkLst>
            <pc:docMk/>
            <pc:sldMk cId="0" sldId="288"/>
            <ac:spMk id="362" creationId="{00000000-0000-0000-0000-000000000000}"/>
          </ac:spMkLst>
        </pc:spChg>
      </pc:sldChg>
      <pc:sldChg chg="modSp mod modNotesTx">
        <pc:chgData name="Gannon, Mary (DEM)" userId="12de4988-0d83-4038-bb6d-8f396020a2a4" providerId="ADAL" clId="{4334C16B-63AB-4723-BE9D-5A29A8D36A47}" dt="2023-01-24T17:55:01.255" v="939" actId="20577"/>
        <pc:sldMkLst>
          <pc:docMk/>
          <pc:sldMk cId="0" sldId="289"/>
        </pc:sldMkLst>
        <pc:spChg chg="mod">
          <ac:chgData name="Gannon, Mary (DEM)" userId="12de4988-0d83-4038-bb6d-8f396020a2a4" providerId="ADAL" clId="{4334C16B-63AB-4723-BE9D-5A29A8D36A47}" dt="2023-01-24T17:55:01.255" v="939" actId="20577"/>
          <ac:spMkLst>
            <pc:docMk/>
            <pc:sldMk cId="0" sldId="289"/>
            <ac:spMk id="370" creationId="{00000000-0000-0000-0000-000000000000}"/>
          </ac:spMkLst>
        </pc:spChg>
        <pc:spChg chg="mod">
          <ac:chgData name="Gannon, Mary (DEM)" userId="12de4988-0d83-4038-bb6d-8f396020a2a4" providerId="ADAL" clId="{4334C16B-63AB-4723-BE9D-5A29A8D36A47}" dt="2023-01-24T17:47:58.895" v="842" actId="20577"/>
          <ac:spMkLst>
            <pc:docMk/>
            <pc:sldMk cId="0" sldId="289"/>
            <ac:spMk id="371" creationId="{00000000-0000-0000-0000-000000000000}"/>
          </ac:spMkLst>
        </pc:spChg>
      </pc:sldChg>
      <pc:sldChg chg="addSp modSp mod">
        <pc:chgData name="Gannon, Mary (DEM)" userId="12de4988-0d83-4038-bb6d-8f396020a2a4" providerId="ADAL" clId="{4334C16B-63AB-4723-BE9D-5A29A8D36A47}" dt="2023-01-25T18:54:57.955" v="1174" actId="20577"/>
        <pc:sldMkLst>
          <pc:docMk/>
          <pc:sldMk cId="0" sldId="290"/>
        </pc:sldMkLst>
        <pc:spChg chg="mod">
          <ac:chgData name="Gannon, Mary (DEM)" userId="12de4988-0d83-4038-bb6d-8f396020a2a4" providerId="ADAL" clId="{4334C16B-63AB-4723-BE9D-5A29A8D36A47}" dt="2023-01-25T18:54:57.955" v="1174" actId="20577"/>
          <ac:spMkLst>
            <pc:docMk/>
            <pc:sldMk cId="0" sldId="290"/>
            <ac:spMk id="379" creationId="{00000000-0000-0000-0000-000000000000}"/>
          </ac:spMkLst>
        </pc:spChg>
        <pc:spChg chg="mod">
          <ac:chgData name="Gannon, Mary (DEM)" userId="12de4988-0d83-4038-bb6d-8f396020a2a4" providerId="ADAL" clId="{4334C16B-63AB-4723-BE9D-5A29A8D36A47}" dt="2023-01-25T18:50:51.149" v="957" actId="20577"/>
          <ac:spMkLst>
            <pc:docMk/>
            <pc:sldMk cId="0" sldId="290"/>
            <ac:spMk id="380" creationId="{00000000-0000-0000-0000-000000000000}"/>
          </ac:spMkLst>
        </pc:spChg>
        <pc:picChg chg="add mod">
          <ac:chgData name="Gannon, Mary (DEM)" userId="12de4988-0d83-4038-bb6d-8f396020a2a4" providerId="ADAL" clId="{4334C16B-63AB-4723-BE9D-5A29A8D36A47}" dt="2023-01-25T18:54:53.273" v="1170" actId="1076"/>
          <ac:picMkLst>
            <pc:docMk/>
            <pc:sldMk cId="0" sldId="290"/>
            <ac:picMk id="2" creationId="{81929859-1ED4-4690-8B4F-D6415E0FA447}"/>
          </ac:picMkLst>
        </pc:picChg>
      </pc:sldChg>
      <pc:sldChg chg="addSp delSp modSp mod modNotesTx">
        <pc:chgData name="Gannon, Mary (DEM)" userId="12de4988-0d83-4038-bb6d-8f396020a2a4" providerId="ADAL" clId="{4334C16B-63AB-4723-BE9D-5A29A8D36A47}" dt="2023-01-25T19:09:07.254" v="1683" actId="20577"/>
        <pc:sldMkLst>
          <pc:docMk/>
          <pc:sldMk cId="0" sldId="291"/>
        </pc:sldMkLst>
        <pc:spChg chg="mod">
          <ac:chgData name="Gannon, Mary (DEM)" userId="12de4988-0d83-4038-bb6d-8f396020a2a4" providerId="ADAL" clId="{4334C16B-63AB-4723-BE9D-5A29A8D36A47}" dt="2023-01-25T18:55:36.800" v="1239" actId="20577"/>
          <ac:spMkLst>
            <pc:docMk/>
            <pc:sldMk cId="0" sldId="291"/>
            <ac:spMk id="388" creationId="{00000000-0000-0000-0000-000000000000}"/>
          </ac:spMkLst>
        </pc:spChg>
        <pc:spChg chg="mod">
          <ac:chgData name="Gannon, Mary (DEM)" userId="12de4988-0d83-4038-bb6d-8f396020a2a4" providerId="ADAL" clId="{4334C16B-63AB-4723-BE9D-5A29A8D36A47}" dt="2023-01-25T18:54:12.639" v="1161" actId="1076"/>
          <ac:spMkLst>
            <pc:docMk/>
            <pc:sldMk cId="0" sldId="291"/>
            <ac:spMk id="389" creationId="{00000000-0000-0000-0000-000000000000}"/>
          </ac:spMkLst>
        </pc:spChg>
        <pc:picChg chg="add mod">
          <ac:chgData name="Gannon, Mary (DEM)" userId="12de4988-0d83-4038-bb6d-8f396020a2a4" providerId="ADAL" clId="{4334C16B-63AB-4723-BE9D-5A29A8D36A47}" dt="2023-01-25T18:56:08.742" v="1243" actId="14100"/>
          <ac:picMkLst>
            <pc:docMk/>
            <pc:sldMk cId="0" sldId="291"/>
            <ac:picMk id="2" creationId="{9525F93E-F259-47FD-9B68-0C76628DB89F}"/>
          </ac:picMkLst>
        </pc:picChg>
        <pc:picChg chg="add mod">
          <ac:chgData name="Gannon, Mary (DEM)" userId="12de4988-0d83-4038-bb6d-8f396020a2a4" providerId="ADAL" clId="{4334C16B-63AB-4723-BE9D-5A29A8D36A47}" dt="2023-01-25T18:56:30.393" v="1246" actId="1076"/>
          <ac:picMkLst>
            <pc:docMk/>
            <pc:sldMk cId="0" sldId="291"/>
            <ac:picMk id="3" creationId="{FE12443D-9830-435E-91D4-95DE111F2CFF}"/>
          </ac:picMkLst>
        </pc:picChg>
        <pc:picChg chg="del">
          <ac:chgData name="Gannon, Mary (DEM)" userId="12de4988-0d83-4038-bb6d-8f396020a2a4" providerId="ADAL" clId="{4334C16B-63AB-4723-BE9D-5A29A8D36A47}" dt="2023-01-25T18:54:07.962" v="1160" actId="478"/>
          <ac:picMkLst>
            <pc:docMk/>
            <pc:sldMk cId="0" sldId="291"/>
            <ac:picMk id="392" creationId="{00000000-0000-0000-0000-000000000000}"/>
          </ac:picMkLst>
        </pc:picChg>
      </pc:sldChg>
      <pc:sldChg chg="modSp mod">
        <pc:chgData name="Gannon, Mary (DEM)" userId="12de4988-0d83-4038-bb6d-8f396020a2a4" providerId="ADAL" clId="{4334C16B-63AB-4723-BE9D-5A29A8D36A47}" dt="2023-01-25T19:10:36.097" v="1850" actId="20577"/>
        <pc:sldMkLst>
          <pc:docMk/>
          <pc:sldMk cId="0" sldId="292"/>
        </pc:sldMkLst>
        <pc:spChg chg="mod">
          <ac:chgData name="Gannon, Mary (DEM)" userId="12de4988-0d83-4038-bb6d-8f396020a2a4" providerId="ADAL" clId="{4334C16B-63AB-4723-BE9D-5A29A8D36A47}" dt="2023-01-25T19:10:36.097" v="1850" actId="20577"/>
          <ac:spMkLst>
            <pc:docMk/>
            <pc:sldMk cId="0" sldId="292"/>
            <ac:spMk id="398" creationId="{00000000-0000-0000-0000-000000000000}"/>
          </ac:spMkLst>
        </pc:spChg>
        <pc:spChg chg="mod">
          <ac:chgData name="Gannon, Mary (DEM)" userId="12de4988-0d83-4038-bb6d-8f396020a2a4" providerId="ADAL" clId="{4334C16B-63AB-4723-BE9D-5A29A8D36A47}" dt="2023-01-25T19:09:59.148" v="1735" actId="20577"/>
          <ac:spMkLst>
            <pc:docMk/>
            <pc:sldMk cId="0" sldId="292"/>
            <ac:spMk id="399" creationId="{00000000-0000-0000-0000-000000000000}"/>
          </ac:spMkLst>
        </pc:spChg>
      </pc:sldChg>
      <pc:sldChg chg="delSp modSp mod modNotesTx">
        <pc:chgData name="Gannon, Mary (DEM)" userId="12de4988-0d83-4038-bb6d-8f396020a2a4" providerId="ADAL" clId="{4334C16B-63AB-4723-BE9D-5A29A8D36A47}" dt="2023-01-25T19:11:34.863" v="2087" actId="20577"/>
        <pc:sldMkLst>
          <pc:docMk/>
          <pc:sldMk cId="0" sldId="293"/>
        </pc:sldMkLst>
        <pc:spChg chg="mod">
          <ac:chgData name="Gannon, Mary (DEM)" userId="12de4988-0d83-4038-bb6d-8f396020a2a4" providerId="ADAL" clId="{4334C16B-63AB-4723-BE9D-5A29A8D36A47}" dt="2023-01-25T19:11:31.792" v="2086" actId="1076"/>
          <ac:spMkLst>
            <pc:docMk/>
            <pc:sldMk cId="0" sldId="293"/>
            <ac:spMk id="407" creationId="{00000000-0000-0000-0000-000000000000}"/>
          </ac:spMkLst>
        </pc:spChg>
        <pc:spChg chg="mod">
          <ac:chgData name="Gannon, Mary (DEM)" userId="12de4988-0d83-4038-bb6d-8f396020a2a4" providerId="ADAL" clId="{4334C16B-63AB-4723-BE9D-5A29A8D36A47}" dt="2023-01-25T19:10:30.711" v="1842" actId="20577"/>
          <ac:spMkLst>
            <pc:docMk/>
            <pc:sldMk cId="0" sldId="293"/>
            <ac:spMk id="408" creationId="{00000000-0000-0000-0000-000000000000}"/>
          </ac:spMkLst>
        </pc:spChg>
        <pc:picChg chg="del">
          <ac:chgData name="Gannon, Mary (DEM)" userId="12de4988-0d83-4038-bb6d-8f396020a2a4" providerId="ADAL" clId="{4334C16B-63AB-4723-BE9D-5A29A8D36A47}" dt="2023-01-25T19:11:15.625" v="2038" actId="478"/>
          <ac:picMkLst>
            <pc:docMk/>
            <pc:sldMk cId="0" sldId="293"/>
            <ac:picMk id="411" creationId="{00000000-0000-0000-0000-000000000000}"/>
          </ac:picMkLst>
        </pc:picChg>
      </pc:sldChg>
      <pc:sldChg chg="modSp mod">
        <pc:chgData name="Gannon, Mary (DEM)" userId="12de4988-0d83-4038-bb6d-8f396020a2a4" providerId="ADAL" clId="{4334C16B-63AB-4723-BE9D-5A29A8D36A47}" dt="2023-01-25T19:13:00.212" v="2210" actId="21"/>
        <pc:sldMkLst>
          <pc:docMk/>
          <pc:sldMk cId="0" sldId="294"/>
        </pc:sldMkLst>
        <pc:spChg chg="mod">
          <ac:chgData name="Gannon, Mary (DEM)" userId="12de4988-0d83-4038-bb6d-8f396020a2a4" providerId="ADAL" clId="{4334C16B-63AB-4723-BE9D-5A29A8D36A47}" dt="2023-01-25T19:13:00.212" v="2210" actId="21"/>
          <ac:spMkLst>
            <pc:docMk/>
            <pc:sldMk cId="0" sldId="294"/>
            <ac:spMk id="417" creationId="{00000000-0000-0000-0000-000000000000}"/>
          </ac:spMkLst>
        </pc:spChg>
        <pc:spChg chg="mod">
          <ac:chgData name="Gannon, Mary (DEM)" userId="12de4988-0d83-4038-bb6d-8f396020a2a4" providerId="ADAL" clId="{4334C16B-63AB-4723-BE9D-5A29A8D36A47}" dt="2023-01-25T19:11:45.659" v="2107" actId="20577"/>
          <ac:spMkLst>
            <pc:docMk/>
            <pc:sldMk cId="0" sldId="294"/>
            <ac:spMk id="418" creationId="{00000000-0000-0000-0000-000000000000}"/>
          </ac:spMkLst>
        </pc:spChg>
      </pc:sldChg>
      <pc:sldChg chg="addSp delSp modSp mod modNotesTx">
        <pc:chgData name="Gannon, Mary (DEM)" userId="12de4988-0d83-4038-bb6d-8f396020a2a4" providerId="ADAL" clId="{4334C16B-63AB-4723-BE9D-5A29A8D36A47}" dt="2023-01-25T19:16:36.376" v="2705" actId="20577"/>
        <pc:sldMkLst>
          <pc:docMk/>
          <pc:sldMk cId="0" sldId="295"/>
        </pc:sldMkLst>
        <pc:spChg chg="mod">
          <ac:chgData name="Gannon, Mary (DEM)" userId="12de4988-0d83-4038-bb6d-8f396020a2a4" providerId="ADAL" clId="{4334C16B-63AB-4723-BE9D-5A29A8D36A47}" dt="2023-01-25T19:16:12.486" v="2682" actId="404"/>
          <ac:spMkLst>
            <pc:docMk/>
            <pc:sldMk cId="0" sldId="295"/>
            <ac:spMk id="426" creationId="{00000000-0000-0000-0000-000000000000}"/>
          </ac:spMkLst>
        </pc:spChg>
        <pc:spChg chg="mod">
          <ac:chgData name="Gannon, Mary (DEM)" userId="12de4988-0d83-4038-bb6d-8f396020a2a4" providerId="ADAL" clId="{4334C16B-63AB-4723-BE9D-5A29A8D36A47}" dt="2023-01-25T19:13:07.040" v="2228" actId="20577"/>
          <ac:spMkLst>
            <pc:docMk/>
            <pc:sldMk cId="0" sldId="295"/>
            <ac:spMk id="427" creationId="{00000000-0000-0000-0000-000000000000}"/>
          </ac:spMkLst>
        </pc:spChg>
        <pc:picChg chg="add mod">
          <ac:chgData name="Gannon, Mary (DEM)" userId="12de4988-0d83-4038-bb6d-8f396020a2a4" providerId="ADAL" clId="{4334C16B-63AB-4723-BE9D-5A29A8D36A47}" dt="2023-01-25T19:16:00.839" v="2643" actId="1076"/>
          <ac:picMkLst>
            <pc:docMk/>
            <pc:sldMk cId="0" sldId="295"/>
            <ac:picMk id="2" creationId="{90622B14-73AC-4800-AB39-83BF3EC76FC0}"/>
          </ac:picMkLst>
        </pc:picChg>
        <pc:picChg chg="del">
          <ac:chgData name="Gannon, Mary (DEM)" userId="12de4988-0d83-4038-bb6d-8f396020a2a4" providerId="ADAL" clId="{4334C16B-63AB-4723-BE9D-5A29A8D36A47}" dt="2023-01-25T19:14:30.937" v="2640" actId="478"/>
          <ac:picMkLst>
            <pc:docMk/>
            <pc:sldMk cId="0" sldId="295"/>
            <ac:picMk id="430" creationId="{00000000-0000-0000-0000-000000000000}"/>
          </ac:picMkLst>
        </pc:picChg>
      </pc:sldChg>
      <pc:sldChg chg="modSp mod">
        <pc:chgData name="Gannon, Mary (DEM)" userId="12de4988-0d83-4038-bb6d-8f396020a2a4" providerId="ADAL" clId="{4334C16B-63AB-4723-BE9D-5A29A8D36A47}" dt="2023-01-25T20:11:38.414" v="3248" actId="20577"/>
        <pc:sldMkLst>
          <pc:docMk/>
          <pc:sldMk cId="0" sldId="296"/>
        </pc:sldMkLst>
        <pc:spChg chg="mod">
          <ac:chgData name="Gannon, Mary (DEM)" userId="12de4988-0d83-4038-bb6d-8f396020a2a4" providerId="ADAL" clId="{4334C16B-63AB-4723-BE9D-5A29A8D36A47}" dt="2023-01-25T20:11:38.414" v="3248" actId="20577"/>
          <ac:spMkLst>
            <pc:docMk/>
            <pc:sldMk cId="0" sldId="296"/>
            <ac:spMk id="436" creationId="{00000000-0000-0000-0000-000000000000}"/>
          </ac:spMkLst>
        </pc:spChg>
        <pc:spChg chg="mod">
          <ac:chgData name="Gannon, Mary (DEM)" userId="12de4988-0d83-4038-bb6d-8f396020a2a4" providerId="ADAL" clId="{4334C16B-63AB-4723-BE9D-5A29A8D36A47}" dt="2023-01-25T19:16:44.626" v="2723" actId="20577"/>
          <ac:spMkLst>
            <pc:docMk/>
            <pc:sldMk cId="0" sldId="296"/>
            <ac:spMk id="437" creationId="{00000000-0000-0000-0000-000000000000}"/>
          </ac:spMkLst>
        </pc:spChg>
      </pc:sldChg>
      <pc:sldChg chg="modSp mod modNotesTx">
        <pc:chgData name="Gannon, Mary (DEM)" userId="12de4988-0d83-4038-bb6d-8f396020a2a4" providerId="ADAL" clId="{4334C16B-63AB-4723-BE9D-5A29A8D36A47}" dt="2023-01-25T20:12:20.459" v="3297"/>
        <pc:sldMkLst>
          <pc:docMk/>
          <pc:sldMk cId="0" sldId="297"/>
        </pc:sldMkLst>
        <pc:spChg chg="mod">
          <ac:chgData name="Gannon, Mary (DEM)" userId="12de4988-0d83-4038-bb6d-8f396020a2a4" providerId="ADAL" clId="{4334C16B-63AB-4723-BE9D-5A29A8D36A47}" dt="2023-01-25T20:11:58.536" v="3296" actId="20577"/>
          <ac:spMkLst>
            <pc:docMk/>
            <pc:sldMk cId="0" sldId="297"/>
            <ac:spMk id="445" creationId="{00000000-0000-0000-0000-000000000000}"/>
          </ac:spMkLst>
        </pc:spChg>
        <pc:spChg chg="mod">
          <ac:chgData name="Gannon, Mary (DEM)" userId="12de4988-0d83-4038-bb6d-8f396020a2a4" providerId="ADAL" clId="{4334C16B-63AB-4723-BE9D-5A29A8D36A47}" dt="2023-01-25T20:11:48.717" v="3267" actId="20577"/>
          <ac:spMkLst>
            <pc:docMk/>
            <pc:sldMk cId="0" sldId="297"/>
            <ac:spMk id="446" creationId="{00000000-0000-0000-0000-000000000000}"/>
          </ac:spMkLst>
        </pc:spChg>
      </pc:sldChg>
      <pc:sldChg chg="modSp mod">
        <pc:chgData name="Gannon, Mary (DEM)" userId="12de4988-0d83-4038-bb6d-8f396020a2a4" providerId="ADAL" clId="{4334C16B-63AB-4723-BE9D-5A29A8D36A47}" dt="2023-01-25T20:12:56.940" v="3379" actId="20577"/>
        <pc:sldMkLst>
          <pc:docMk/>
          <pc:sldMk cId="0" sldId="298"/>
        </pc:sldMkLst>
        <pc:spChg chg="mod">
          <ac:chgData name="Gannon, Mary (DEM)" userId="12de4988-0d83-4038-bb6d-8f396020a2a4" providerId="ADAL" clId="{4334C16B-63AB-4723-BE9D-5A29A8D36A47}" dt="2023-01-25T20:12:56.940" v="3379" actId="20577"/>
          <ac:spMkLst>
            <pc:docMk/>
            <pc:sldMk cId="0" sldId="298"/>
            <ac:spMk id="454" creationId="{00000000-0000-0000-0000-000000000000}"/>
          </ac:spMkLst>
        </pc:spChg>
        <pc:spChg chg="mod">
          <ac:chgData name="Gannon, Mary (DEM)" userId="12de4988-0d83-4038-bb6d-8f396020a2a4" providerId="ADAL" clId="{4334C16B-63AB-4723-BE9D-5A29A8D36A47}" dt="2023-01-25T20:12:45.313" v="3326" actId="404"/>
          <ac:spMkLst>
            <pc:docMk/>
            <pc:sldMk cId="0" sldId="298"/>
            <ac:spMk id="455" creationId="{00000000-0000-0000-0000-000000000000}"/>
          </ac:spMkLst>
        </pc:spChg>
      </pc:sldChg>
      <pc:sldChg chg="modSp mod modNotesTx">
        <pc:chgData name="Gannon, Mary (DEM)" userId="12de4988-0d83-4038-bb6d-8f396020a2a4" providerId="ADAL" clId="{4334C16B-63AB-4723-BE9D-5A29A8D36A47}" dt="2023-01-25T20:14:32.486" v="3623" actId="404"/>
        <pc:sldMkLst>
          <pc:docMk/>
          <pc:sldMk cId="0" sldId="299"/>
        </pc:sldMkLst>
        <pc:spChg chg="mod">
          <ac:chgData name="Gannon, Mary (DEM)" userId="12de4988-0d83-4038-bb6d-8f396020a2a4" providerId="ADAL" clId="{4334C16B-63AB-4723-BE9D-5A29A8D36A47}" dt="2023-01-25T20:13:04.410" v="3388" actId="20577"/>
          <ac:spMkLst>
            <pc:docMk/>
            <pc:sldMk cId="0" sldId="299"/>
            <ac:spMk id="463" creationId="{00000000-0000-0000-0000-000000000000}"/>
          </ac:spMkLst>
        </pc:spChg>
        <pc:spChg chg="mod">
          <ac:chgData name="Gannon, Mary (DEM)" userId="12de4988-0d83-4038-bb6d-8f396020a2a4" providerId="ADAL" clId="{4334C16B-63AB-4723-BE9D-5A29A8D36A47}" dt="2023-01-25T20:14:32.486" v="3623" actId="404"/>
          <ac:spMkLst>
            <pc:docMk/>
            <pc:sldMk cId="0" sldId="299"/>
            <ac:spMk id="464" creationId="{00000000-0000-0000-0000-000000000000}"/>
          </ac:spMkLst>
        </pc:spChg>
      </pc:sldChg>
      <pc:sldChg chg="modSp mod">
        <pc:chgData name="Gannon, Mary (DEM)" userId="12de4988-0d83-4038-bb6d-8f396020a2a4" providerId="ADAL" clId="{4334C16B-63AB-4723-BE9D-5A29A8D36A47}" dt="2023-01-25T20:14:49.503" v="3695" actId="20577"/>
        <pc:sldMkLst>
          <pc:docMk/>
          <pc:sldMk cId="0" sldId="300"/>
        </pc:sldMkLst>
        <pc:spChg chg="mod">
          <ac:chgData name="Gannon, Mary (DEM)" userId="12de4988-0d83-4038-bb6d-8f396020a2a4" providerId="ADAL" clId="{4334C16B-63AB-4723-BE9D-5A29A8D36A47}" dt="2023-01-25T20:14:49.503" v="3695" actId="20577"/>
          <ac:spMkLst>
            <pc:docMk/>
            <pc:sldMk cId="0" sldId="300"/>
            <ac:spMk id="472" creationId="{00000000-0000-0000-0000-000000000000}"/>
          </ac:spMkLst>
        </pc:spChg>
        <pc:spChg chg="mod">
          <ac:chgData name="Gannon, Mary (DEM)" userId="12de4988-0d83-4038-bb6d-8f396020a2a4" providerId="ADAL" clId="{4334C16B-63AB-4723-BE9D-5A29A8D36A47}" dt="2023-01-25T20:14:23.654" v="3611" actId="404"/>
          <ac:spMkLst>
            <pc:docMk/>
            <pc:sldMk cId="0" sldId="300"/>
            <ac:spMk id="473" creationId="{00000000-0000-0000-0000-000000000000}"/>
          </ac:spMkLst>
        </pc:spChg>
      </pc:sldChg>
      <pc:sldChg chg="addSp delSp modSp mod modNotesTx">
        <pc:chgData name="Gannon, Mary (DEM)" userId="12de4988-0d83-4038-bb6d-8f396020a2a4" providerId="ADAL" clId="{4334C16B-63AB-4723-BE9D-5A29A8D36A47}" dt="2023-01-25T21:13:01.416" v="5268" actId="20577"/>
        <pc:sldMkLst>
          <pc:docMk/>
          <pc:sldMk cId="0" sldId="301"/>
        </pc:sldMkLst>
        <pc:spChg chg="add mod">
          <ac:chgData name="Gannon, Mary (DEM)" userId="12de4988-0d83-4038-bb6d-8f396020a2a4" providerId="ADAL" clId="{4334C16B-63AB-4723-BE9D-5A29A8D36A47}" dt="2023-01-25T20:26:14.817" v="4001" actId="1076"/>
          <ac:spMkLst>
            <pc:docMk/>
            <pc:sldMk cId="0" sldId="301"/>
            <ac:spMk id="4" creationId="{670CC98A-573C-4EEA-BCD6-A8F70E21703C}"/>
          </ac:spMkLst>
        </pc:spChg>
        <pc:spChg chg="mod">
          <ac:chgData name="Gannon, Mary (DEM)" userId="12de4988-0d83-4038-bb6d-8f396020a2a4" providerId="ADAL" clId="{4334C16B-63AB-4723-BE9D-5A29A8D36A47}" dt="2023-01-25T20:17:43.294" v="3921" actId="1076"/>
          <ac:spMkLst>
            <pc:docMk/>
            <pc:sldMk cId="0" sldId="301"/>
            <ac:spMk id="481" creationId="{00000000-0000-0000-0000-000000000000}"/>
          </ac:spMkLst>
        </pc:spChg>
        <pc:spChg chg="mod">
          <ac:chgData name="Gannon, Mary (DEM)" userId="12de4988-0d83-4038-bb6d-8f396020a2a4" providerId="ADAL" clId="{4334C16B-63AB-4723-BE9D-5A29A8D36A47}" dt="2023-01-25T20:22:56.979" v="3994" actId="403"/>
          <ac:spMkLst>
            <pc:docMk/>
            <pc:sldMk cId="0" sldId="301"/>
            <ac:spMk id="482" creationId="{00000000-0000-0000-0000-000000000000}"/>
          </ac:spMkLst>
        </pc:spChg>
        <pc:picChg chg="add mod">
          <ac:chgData name="Gannon, Mary (DEM)" userId="12de4988-0d83-4038-bb6d-8f396020a2a4" providerId="ADAL" clId="{4334C16B-63AB-4723-BE9D-5A29A8D36A47}" dt="2023-01-25T20:18:16.940" v="3924" actId="1076"/>
          <ac:picMkLst>
            <pc:docMk/>
            <pc:sldMk cId="0" sldId="301"/>
            <ac:picMk id="2" creationId="{8EAF82F0-7731-4B8A-9370-15141CD0A675}"/>
          </ac:picMkLst>
        </pc:picChg>
        <pc:picChg chg="add mod">
          <ac:chgData name="Gannon, Mary (DEM)" userId="12de4988-0d83-4038-bb6d-8f396020a2a4" providerId="ADAL" clId="{4334C16B-63AB-4723-BE9D-5A29A8D36A47}" dt="2023-01-25T20:26:12.601" v="4000" actId="1076"/>
          <ac:picMkLst>
            <pc:docMk/>
            <pc:sldMk cId="0" sldId="301"/>
            <ac:picMk id="3" creationId="{EAFDCB5D-86FA-4B4F-B66D-85256ED331A5}"/>
          </ac:picMkLst>
        </pc:picChg>
        <pc:picChg chg="add mod">
          <ac:chgData name="Gannon, Mary (DEM)" userId="12de4988-0d83-4038-bb6d-8f396020a2a4" providerId="ADAL" clId="{4334C16B-63AB-4723-BE9D-5A29A8D36A47}" dt="2023-01-25T20:26:21.078" v="4005" actId="1076"/>
          <ac:picMkLst>
            <pc:docMk/>
            <pc:sldMk cId="0" sldId="301"/>
            <ac:picMk id="5" creationId="{04900BAF-30D4-4B10-AAF6-0B4574572A52}"/>
          </ac:picMkLst>
        </pc:picChg>
        <pc:picChg chg="add mod modCrop">
          <ac:chgData name="Gannon, Mary (DEM)" userId="12de4988-0d83-4038-bb6d-8f396020a2a4" providerId="ADAL" clId="{4334C16B-63AB-4723-BE9D-5A29A8D36A47}" dt="2023-01-25T20:28:23.380" v="4012" actId="1076"/>
          <ac:picMkLst>
            <pc:docMk/>
            <pc:sldMk cId="0" sldId="301"/>
            <ac:picMk id="6" creationId="{23AA0727-E07B-41D4-AB38-E6B9A8D143C1}"/>
          </ac:picMkLst>
        </pc:picChg>
        <pc:picChg chg="del">
          <ac:chgData name="Gannon, Mary (DEM)" userId="12de4988-0d83-4038-bb6d-8f396020a2a4" providerId="ADAL" clId="{4334C16B-63AB-4723-BE9D-5A29A8D36A47}" dt="2023-01-25T20:15:12.007" v="3773" actId="478"/>
          <ac:picMkLst>
            <pc:docMk/>
            <pc:sldMk cId="0" sldId="301"/>
            <ac:picMk id="485" creationId="{00000000-0000-0000-0000-000000000000}"/>
          </ac:picMkLst>
        </pc:picChg>
        <pc:picChg chg="del">
          <ac:chgData name="Gannon, Mary (DEM)" userId="12de4988-0d83-4038-bb6d-8f396020a2a4" providerId="ADAL" clId="{4334C16B-63AB-4723-BE9D-5A29A8D36A47}" dt="2023-01-25T20:15:13.144" v="3775" actId="478"/>
          <ac:picMkLst>
            <pc:docMk/>
            <pc:sldMk cId="0" sldId="301"/>
            <ac:picMk id="486" creationId="{00000000-0000-0000-0000-000000000000}"/>
          </ac:picMkLst>
        </pc:picChg>
        <pc:picChg chg="del">
          <ac:chgData name="Gannon, Mary (DEM)" userId="12de4988-0d83-4038-bb6d-8f396020a2a4" providerId="ADAL" clId="{4334C16B-63AB-4723-BE9D-5A29A8D36A47}" dt="2023-01-25T20:15:12.565" v="3774" actId="478"/>
          <ac:picMkLst>
            <pc:docMk/>
            <pc:sldMk cId="0" sldId="301"/>
            <ac:picMk id="487" creationId="{00000000-0000-0000-0000-000000000000}"/>
          </ac:picMkLst>
        </pc:picChg>
        <pc:picChg chg="del">
          <ac:chgData name="Gannon, Mary (DEM)" userId="12de4988-0d83-4038-bb6d-8f396020a2a4" providerId="ADAL" clId="{4334C16B-63AB-4723-BE9D-5A29A8D36A47}" dt="2023-01-25T20:15:13.609" v="3776" actId="478"/>
          <ac:picMkLst>
            <pc:docMk/>
            <pc:sldMk cId="0" sldId="301"/>
            <ac:picMk id="488" creationId="{00000000-0000-0000-0000-000000000000}"/>
          </ac:picMkLst>
        </pc:picChg>
      </pc:sldChg>
      <pc:sldChg chg="modSp mod">
        <pc:chgData name="Gannon, Mary (DEM)" userId="12de4988-0d83-4038-bb6d-8f396020a2a4" providerId="ADAL" clId="{4334C16B-63AB-4723-BE9D-5A29A8D36A47}" dt="2023-01-25T21:06:55.237" v="4327" actId="20577"/>
        <pc:sldMkLst>
          <pc:docMk/>
          <pc:sldMk cId="0" sldId="302"/>
        </pc:sldMkLst>
        <pc:spChg chg="mod">
          <ac:chgData name="Gannon, Mary (DEM)" userId="12de4988-0d83-4038-bb6d-8f396020a2a4" providerId="ADAL" clId="{4334C16B-63AB-4723-BE9D-5A29A8D36A47}" dt="2023-01-25T21:06:55.237" v="4327" actId="20577"/>
          <ac:spMkLst>
            <pc:docMk/>
            <pc:sldMk cId="0" sldId="302"/>
            <ac:spMk id="494" creationId="{00000000-0000-0000-0000-000000000000}"/>
          </ac:spMkLst>
        </pc:spChg>
        <pc:spChg chg="mod">
          <ac:chgData name="Gannon, Mary (DEM)" userId="12de4988-0d83-4038-bb6d-8f396020a2a4" providerId="ADAL" clId="{4334C16B-63AB-4723-BE9D-5A29A8D36A47}" dt="2023-01-25T20:40:49.893" v="4218" actId="404"/>
          <ac:spMkLst>
            <pc:docMk/>
            <pc:sldMk cId="0" sldId="302"/>
            <ac:spMk id="495" creationId="{00000000-0000-0000-0000-000000000000}"/>
          </ac:spMkLst>
        </pc:spChg>
      </pc:sldChg>
      <pc:sldChg chg="addSp delSp modSp mod modNotesTx">
        <pc:chgData name="Gannon, Mary (DEM)" userId="12de4988-0d83-4038-bb6d-8f396020a2a4" providerId="ADAL" clId="{4334C16B-63AB-4723-BE9D-5A29A8D36A47}" dt="2023-01-25T21:12:49.347" v="5253" actId="20577"/>
        <pc:sldMkLst>
          <pc:docMk/>
          <pc:sldMk cId="0" sldId="303"/>
        </pc:sldMkLst>
        <pc:spChg chg="mod">
          <ac:chgData name="Gannon, Mary (DEM)" userId="12de4988-0d83-4038-bb6d-8f396020a2a4" providerId="ADAL" clId="{4334C16B-63AB-4723-BE9D-5A29A8D36A47}" dt="2023-01-25T21:07:53.218" v="4551" actId="404"/>
          <ac:spMkLst>
            <pc:docMk/>
            <pc:sldMk cId="0" sldId="303"/>
            <ac:spMk id="503" creationId="{00000000-0000-0000-0000-000000000000}"/>
          </ac:spMkLst>
        </pc:spChg>
        <pc:spChg chg="mod">
          <ac:chgData name="Gannon, Mary (DEM)" userId="12de4988-0d83-4038-bb6d-8f396020a2a4" providerId="ADAL" clId="{4334C16B-63AB-4723-BE9D-5A29A8D36A47}" dt="2023-01-25T20:41:00.461" v="4232" actId="404"/>
          <ac:spMkLst>
            <pc:docMk/>
            <pc:sldMk cId="0" sldId="303"/>
            <ac:spMk id="504" creationId="{00000000-0000-0000-0000-000000000000}"/>
          </ac:spMkLst>
        </pc:spChg>
        <pc:picChg chg="add mod">
          <ac:chgData name="Gannon, Mary (DEM)" userId="12de4988-0d83-4038-bb6d-8f396020a2a4" providerId="ADAL" clId="{4334C16B-63AB-4723-BE9D-5A29A8D36A47}" dt="2023-01-25T21:08:21.946" v="4558" actId="1076"/>
          <ac:picMkLst>
            <pc:docMk/>
            <pc:sldMk cId="0" sldId="303"/>
            <ac:picMk id="3" creationId="{C486634B-3BD7-4B6A-9642-2AACB7280E34}"/>
          </ac:picMkLst>
        </pc:picChg>
        <pc:picChg chg="add mod">
          <ac:chgData name="Gannon, Mary (DEM)" userId="12de4988-0d83-4038-bb6d-8f396020a2a4" providerId="ADAL" clId="{4334C16B-63AB-4723-BE9D-5A29A8D36A47}" dt="2023-01-25T21:11:51.853" v="5191" actId="1076"/>
          <ac:picMkLst>
            <pc:docMk/>
            <pc:sldMk cId="0" sldId="303"/>
            <ac:picMk id="4" creationId="{1C01A9AF-2AAE-44F6-88DC-530B6A733AE2}"/>
          </ac:picMkLst>
        </pc:picChg>
        <pc:picChg chg="del">
          <ac:chgData name="Gannon, Mary (DEM)" userId="12de4988-0d83-4038-bb6d-8f396020a2a4" providerId="ADAL" clId="{4334C16B-63AB-4723-BE9D-5A29A8D36A47}" dt="2023-01-25T21:07:55.801" v="4552" actId="478"/>
          <ac:picMkLst>
            <pc:docMk/>
            <pc:sldMk cId="0" sldId="303"/>
            <ac:picMk id="507" creationId="{00000000-0000-0000-0000-000000000000}"/>
          </ac:picMkLst>
        </pc:picChg>
        <pc:picChg chg="del">
          <ac:chgData name="Gannon, Mary (DEM)" userId="12de4988-0d83-4038-bb6d-8f396020a2a4" providerId="ADAL" clId="{4334C16B-63AB-4723-BE9D-5A29A8D36A47}" dt="2023-01-25T21:07:56.453" v="4553" actId="478"/>
          <ac:picMkLst>
            <pc:docMk/>
            <pc:sldMk cId="0" sldId="303"/>
            <ac:picMk id="508" creationId="{00000000-0000-0000-0000-000000000000}"/>
          </ac:picMkLst>
        </pc:picChg>
      </pc:sldChg>
      <pc:sldChg chg="addSp delSp modSp mod modNotesTx">
        <pc:chgData name="Gannon, Mary (DEM)" userId="12de4988-0d83-4038-bb6d-8f396020a2a4" providerId="ADAL" clId="{4334C16B-63AB-4723-BE9D-5A29A8D36A47}" dt="2023-01-25T21:14:47.312" v="5379" actId="20577"/>
        <pc:sldMkLst>
          <pc:docMk/>
          <pc:sldMk cId="0" sldId="304"/>
        </pc:sldMkLst>
        <pc:spChg chg="mod">
          <ac:chgData name="Gannon, Mary (DEM)" userId="12de4988-0d83-4038-bb6d-8f396020a2a4" providerId="ADAL" clId="{4334C16B-63AB-4723-BE9D-5A29A8D36A47}" dt="2023-01-25T21:14:14.815" v="5345" actId="20577"/>
          <ac:spMkLst>
            <pc:docMk/>
            <pc:sldMk cId="0" sldId="304"/>
            <ac:spMk id="514" creationId="{00000000-0000-0000-0000-000000000000}"/>
          </ac:spMkLst>
        </pc:spChg>
        <pc:spChg chg="mod">
          <ac:chgData name="Gannon, Mary (DEM)" userId="12de4988-0d83-4038-bb6d-8f396020a2a4" providerId="ADAL" clId="{4334C16B-63AB-4723-BE9D-5A29A8D36A47}" dt="2023-01-25T20:41:14.267" v="4248" actId="404"/>
          <ac:spMkLst>
            <pc:docMk/>
            <pc:sldMk cId="0" sldId="304"/>
            <ac:spMk id="515" creationId="{00000000-0000-0000-0000-000000000000}"/>
          </ac:spMkLst>
        </pc:spChg>
        <pc:picChg chg="add mod">
          <ac:chgData name="Gannon, Mary (DEM)" userId="12de4988-0d83-4038-bb6d-8f396020a2a4" providerId="ADAL" clId="{4334C16B-63AB-4723-BE9D-5A29A8D36A47}" dt="2023-01-25T21:14:38.594" v="5351" actId="1076"/>
          <ac:picMkLst>
            <pc:docMk/>
            <pc:sldMk cId="0" sldId="304"/>
            <ac:picMk id="3" creationId="{614B73FB-11B4-453A-9E8B-F73B802966F2}"/>
          </ac:picMkLst>
        </pc:picChg>
        <pc:picChg chg="del">
          <ac:chgData name="Gannon, Mary (DEM)" userId="12de4988-0d83-4038-bb6d-8f396020a2a4" providerId="ADAL" clId="{4334C16B-63AB-4723-BE9D-5A29A8D36A47}" dt="2023-01-25T21:14:16.509" v="5346" actId="478"/>
          <ac:picMkLst>
            <pc:docMk/>
            <pc:sldMk cId="0" sldId="304"/>
            <ac:picMk id="518" creationId="{00000000-0000-0000-0000-000000000000}"/>
          </ac:picMkLst>
        </pc:picChg>
      </pc:sldChg>
      <pc:sldChg chg="modSp mod modNotesTx">
        <pc:chgData name="Gannon, Mary (DEM)" userId="12de4988-0d83-4038-bb6d-8f396020a2a4" providerId="ADAL" clId="{4334C16B-63AB-4723-BE9D-5A29A8D36A47}" dt="2023-01-25T21:16:33.254" v="5860" actId="20577"/>
        <pc:sldMkLst>
          <pc:docMk/>
          <pc:sldMk cId="0" sldId="305"/>
        </pc:sldMkLst>
        <pc:spChg chg="mod">
          <ac:chgData name="Gannon, Mary (DEM)" userId="12de4988-0d83-4038-bb6d-8f396020a2a4" providerId="ADAL" clId="{4334C16B-63AB-4723-BE9D-5A29A8D36A47}" dt="2023-01-25T21:15:27.036" v="5526" actId="20577"/>
          <ac:spMkLst>
            <pc:docMk/>
            <pc:sldMk cId="0" sldId="305"/>
            <ac:spMk id="524" creationId="{00000000-0000-0000-0000-000000000000}"/>
          </ac:spMkLst>
        </pc:spChg>
        <pc:spChg chg="mod">
          <ac:chgData name="Gannon, Mary (DEM)" userId="12de4988-0d83-4038-bb6d-8f396020a2a4" providerId="ADAL" clId="{4334C16B-63AB-4723-BE9D-5A29A8D36A47}" dt="2023-01-25T20:41:31.970" v="4264" actId="404"/>
          <ac:spMkLst>
            <pc:docMk/>
            <pc:sldMk cId="0" sldId="305"/>
            <ac:spMk id="525" creationId="{00000000-0000-0000-0000-000000000000}"/>
          </ac:spMkLst>
        </pc:spChg>
      </pc:sldChg>
      <pc:sldChg chg="delSp modSp mod">
        <pc:chgData name="Gannon, Mary (DEM)" userId="12de4988-0d83-4038-bb6d-8f396020a2a4" providerId="ADAL" clId="{4334C16B-63AB-4723-BE9D-5A29A8D36A47}" dt="2023-01-25T21:36:15.753" v="7813" actId="20577"/>
        <pc:sldMkLst>
          <pc:docMk/>
          <pc:sldMk cId="0" sldId="306"/>
        </pc:sldMkLst>
        <pc:spChg chg="mod">
          <ac:chgData name="Gannon, Mary (DEM)" userId="12de4988-0d83-4038-bb6d-8f396020a2a4" providerId="ADAL" clId="{4334C16B-63AB-4723-BE9D-5A29A8D36A47}" dt="2023-01-25T21:36:15.753" v="7813" actId="20577"/>
          <ac:spMkLst>
            <pc:docMk/>
            <pc:sldMk cId="0" sldId="306"/>
            <ac:spMk id="533" creationId="{00000000-0000-0000-0000-000000000000}"/>
          </ac:spMkLst>
        </pc:spChg>
        <pc:spChg chg="mod">
          <ac:chgData name="Gannon, Mary (DEM)" userId="12de4988-0d83-4038-bb6d-8f396020a2a4" providerId="ADAL" clId="{4334C16B-63AB-4723-BE9D-5A29A8D36A47}" dt="2023-01-25T20:41:49.792" v="4278" actId="404"/>
          <ac:spMkLst>
            <pc:docMk/>
            <pc:sldMk cId="0" sldId="306"/>
            <ac:spMk id="534" creationId="{00000000-0000-0000-0000-000000000000}"/>
          </ac:spMkLst>
        </pc:spChg>
        <pc:picChg chg="del">
          <ac:chgData name="Gannon, Mary (DEM)" userId="12de4988-0d83-4038-bb6d-8f396020a2a4" providerId="ADAL" clId="{4334C16B-63AB-4723-BE9D-5A29A8D36A47}" dt="2023-01-25T21:16:41.323" v="5861" actId="478"/>
          <ac:picMkLst>
            <pc:docMk/>
            <pc:sldMk cId="0" sldId="306"/>
            <ac:picMk id="537" creationId="{00000000-0000-0000-0000-000000000000}"/>
          </ac:picMkLst>
        </pc:picChg>
      </pc:sldChg>
      <pc:sldChg chg="addSp delSp modSp mod modNotesTx">
        <pc:chgData name="Gannon, Mary (DEM)" userId="12de4988-0d83-4038-bb6d-8f396020a2a4" providerId="ADAL" clId="{4334C16B-63AB-4723-BE9D-5A29A8D36A47}" dt="2023-01-25T21:40:17.300" v="8534" actId="20577"/>
        <pc:sldMkLst>
          <pc:docMk/>
          <pc:sldMk cId="0" sldId="307"/>
        </pc:sldMkLst>
        <pc:spChg chg="add del mod">
          <ac:chgData name="Gannon, Mary (DEM)" userId="12de4988-0d83-4038-bb6d-8f396020a2a4" providerId="ADAL" clId="{4334C16B-63AB-4723-BE9D-5A29A8D36A47}" dt="2023-01-25T21:32:41.266" v="7508" actId="21"/>
          <ac:spMkLst>
            <pc:docMk/>
            <pc:sldMk cId="0" sldId="307"/>
            <ac:spMk id="3" creationId="{2B57D610-DFC7-4FC2-BBF4-0DA97A2A6ADA}"/>
          </ac:spMkLst>
        </pc:spChg>
        <pc:spChg chg="mod">
          <ac:chgData name="Gannon, Mary (DEM)" userId="12de4988-0d83-4038-bb6d-8f396020a2a4" providerId="ADAL" clId="{4334C16B-63AB-4723-BE9D-5A29A8D36A47}" dt="2023-01-25T21:34:59.438" v="7667" actId="1076"/>
          <ac:spMkLst>
            <pc:docMk/>
            <pc:sldMk cId="0" sldId="307"/>
            <ac:spMk id="542" creationId="{00000000-0000-0000-0000-000000000000}"/>
          </ac:spMkLst>
        </pc:spChg>
        <pc:spChg chg="mod">
          <ac:chgData name="Gannon, Mary (DEM)" userId="12de4988-0d83-4038-bb6d-8f396020a2a4" providerId="ADAL" clId="{4334C16B-63AB-4723-BE9D-5A29A8D36A47}" dt="2023-01-25T21:36:57.900" v="7948" actId="21"/>
          <ac:spMkLst>
            <pc:docMk/>
            <pc:sldMk cId="0" sldId="307"/>
            <ac:spMk id="543" creationId="{00000000-0000-0000-0000-000000000000}"/>
          </ac:spMkLst>
        </pc:spChg>
        <pc:spChg chg="mod">
          <ac:chgData name="Gannon, Mary (DEM)" userId="12de4988-0d83-4038-bb6d-8f396020a2a4" providerId="ADAL" clId="{4334C16B-63AB-4723-BE9D-5A29A8D36A47}" dt="2023-01-25T20:42:04.810" v="4290" actId="404"/>
          <ac:spMkLst>
            <pc:docMk/>
            <pc:sldMk cId="0" sldId="307"/>
            <ac:spMk id="544" creationId="{00000000-0000-0000-0000-000000000000}"/>
          </ac:spMkLst>
        </pc:spChg>
        <pc:picChg chg="add del mod">
          <ac:chgData name="Gannon, Mary (DEM)" userId="12de4988-0d83-4038-bb6d-8f396020a2a4" providerId="ADAL" clId="{4334C16B-63AB-4723-BE9D-5A29A8D36A47}" dt="2023-01-25T21:32:41.266" v="7508" actId="21"/>
          <ac:picMkLst>
            <pc:docMk/>
            <pc:sldMk cId="0" sldId="307"/>
            <ac:picMk id="2" creationId="{3706AC1E-C3D1-4F42-9BA2-8C37D0D8FEB1}"/>
          </ac:picMkLst>
        </pc:picChg>
      </pc:sldChg>
      <pc:sldChg chg="modSp mod">
        <pc:chgData name="Gannon, Mary (DEM)" userId="12de4988-0d83-4038-bb6d-8f396020a2a4" providerId="ADAL" clId="{4334C16B-63AB-4723-BE9D-5A29A8D36A47}" dt="2023-01-25T20:44:17.698" v="4316" actId="1036"/>
        <pc:sldMkLst>
          <pc:docMk/>
          <pc:sldMk cId="0" sldId="309"/>
        </pc:sldMkLst>
        <pc:spChg chg="mod">
          <ac:chgData name="Gannon, Mary (DEM)" userId="12de4988-0d83-4038-bb6d-8f396020a2a4" providerId="ADAL" clId="{4334C16B-63AB-4723-BE9D-5A29A8D36A47}" dt="2023-01-25T20:43:53.150" v="4303" actId="20577"/>
          <ac:spMkLst>
            <pc:docMk/>
            <pc:sldMk cId="0" sldId="309"/>
            <ac:spMk id="562" creationId="{00000000-0000-0000-0000-000000000000}"/>
          </ac:spMkLst>
        </pc:spChg>
        <pc:grpChg chg="mod">
          <ac:chgData name="Gannon, Mary (DEM)" userId="12de4988-0d83-4038-bb6d-8f396020a2a4" providerId="ADAL" clId="{4334C16B-63AB-4723-BE9D-5A29A8D36A47}" dt="2023-01-25T20:44:17.698" v="4316" actId="1036"/>
          <ac:grpSpMkLst>
            <pc:docMk/>
            <pc:sldMk cId="0" sldId="309"/>
            <ac:grpSpMk id="566" creationId="{00000000-0000-0000-0000-000000000000}"/>
          </ac:grpSpMkLst>
        </pc:grpChg>
      </pc:sldChg>
      <pc:sldChg chg="modSp mod modNotesTx">
        <pc:chgData name="Gannon, Mary (DEM)" userId="12de4988-0d83-4038-bb6d-8f396020a2a4" providerId="ADAL" clId="{4334C16B-63AB-4723-BE9D-5A29A8D36A47}" dt="2023-01-25T21:20:23.804" v="6652" actId="20577"/>
        <pc:sldMkLst>
          <pc:docMk/>
          <pc:sldMk cId="0" sldId="310"/>
        </pc:sldMkLst>
        <pc:spChg chg="mod">
          <ac:chgData name="Gannon, Mary (DEM)" userId="12de4988-0d83-4038-bb6d-8f396020a2a4" providerId="ADAL" clId="{4334C16B-63AB-4723-BE9D-5A29A8D36A47}" dt="2023-01-25T20:44:05.165" v="4304" actId="20577"/>
          <ac:spMkLst>
            <pc:docMk/>
            <pc:sldMk cId="0" sldId="310"/>
            <ac:spMk id="583" creationId="{00000000-0000-0000-0000-000000000000}"/>
          </ac:spMkLst>
        </pc:spChg>
      </pc:sldChg>
    </pc:docChg>
  </pc:docChgLst>
  <pc:docChgLst>
    <pc:chgData name="Gannon, Mary (DEM)" userId="12de4988-0d83-4038-bb6d-8f396020a2a4" providerId="ADAL" clId="{854CD879-F369-423A-9F51-6CDD6D126F59}"/>
    <pc:docChg chg="undo custSel modSld">
      <pc:chgData name="Gannon, Mary (DEM)" userId="12de4988-0d83-4038-bb6d-8f396020a2a4" providerId="ADAL" clId="{854CD879-F369-423A-9F51-6CDD6D126F59}" dt="2023-01-23T18:27:30.217" v="4244" actId="404"/>
      <pc:docMkLst>
        <pc:docMk/>
      </pc:docMkLst>
      <pc:sldChg chg="modSp mod modNotes modNotesTx">
        <pc:chgData name="Gannon, Mary (DEM)" userId="12de4988-0d83-4038-bb6d-8f396020a2a4" providerId="ADAL" clId="{854CD879-F369-423A-9F51-6CDD6D126F59}" dt="2023-01-23T16:03:21.065" v="73" actId="20577"/>
        <pc:sldMkLst>
          <pc:docMk/>
          <pc:sldMk cId="0" sldId="256"/>
        </pc:sldMkLst>
        <pc:spChg chg="mod">
          <ac:chgData name="Gannon, Mary (DEM)" userId="12de4988-0d83-4038-bb6d-8f396020a2a4" providerId="ADAL" clId="{854CD879-F369-423A-9F51-6CDD6D126F59}" dt="2023-01-23T16:03:21.065" v="73" actId="20577"/>
          <ac:spMkLst>
            <pc:docMk/>
            <pc:sldMk cId="0" sldId="256"/>
            <ac:spMk id="45" creationId="{00000000-0000-0000-0000-000000000000}"/>
          </ac:spMkLst>
        </pc:spChg>
        <pc:spChg chg="mod">
          <ac:chgData name="Gannon, Mary (DEM)" userId="12de4988-0d83-4038-bb6d-8f396020a2a4" providerId="ADAL" clId="{854CD879-F369-423A-9F51-6CDD6D126F59}" dt="2023-01-23T16:02:55.475" v="5" actId="14100"/>
          <ac:spMkLst>
            <pc:docMk/>
            <pc:sldMk cId="0" sldId="256"/>
            <ac:spMk id="46" creationId="{00000000-0000-0000-0000-000000000000}"/>
          </ac:spMkLst>
        </pc:spChg>
        <pc:picChg chg="mod">
          <ac:chgData name="Gannon, Mary (DEM)" userId="12de4988-0d83-4038-bb6d-8f396020a2a4" providerId="ADAL" clId="{854CD879-F369-423A-9F51-6CDD6D126F59}" dt="2023-01-23T16:02:39.713" v="3" actId="14826"/>
          <ac:picMkLst>
            <pc:docMk/>
            <pc:sldMk cId="0" sldId="256"/>
            <ac:picMk id="48" creationId="{00000000-0000-0000-0000-000000000000}"/>
          </ac:picMkLst>
        </pc:picChg>
        <pc:picChg chg="mod">
          <ac:chgData name="Gannon, Mary (DEM)" userId="12de4988-0d83-4038-bb6d-8f396020a2a4" providerId="ADAL" clId="{854CD879-F369-423A-9F51-6CDD6D126F59}" dt="2023-01-23T16:02:49.842" v="4" actId="14826"/>
          <ac:picMkLst>
            <pc:docMk/>
            <pc:sldMk cId="0" sldId="256"/>
            <ac:picMk id="49" creationId="{00000000-0000-0000-0000-000000000000}"/>
          </ac:picMkLst>
        </pc:picChg>
        <pc:picChg chg="mod">
          <ac:chgData name="Gannon, Mary (DEM)" userId="12de4988-0d83-4038-bb6d-8f396020a2a4" providerId="ADAL" clId="{854CD879-F369-423A-9F51-6CDD6D126F59}" dt="2023-01-23T16:02:25.577" v="2" actId="14826"/>
          <ac:picMkLst>
            <pc:docMk/>
            <pc:sldMk cId="0" sldId="256"/>
            <ac:picMk id="50" creationId="{00000000-0000-0000-0000-000000000000}"/>
          </ac:picMkLst>
        </pc:picChg>
      </pc:sldChg>
      <pc:sldChg chg="modSp mod">
        <pc:chgData name="Gannon, Mary (DEM)" userId="12de4988-0d83-4038-bb6d-8f396020a2a4" providerId="ADAL" clId="{854CD879-F369-423A-9F51-6CDD6D126F59}" dt="2023-01-23T16:04:34.313" v="155" actId="20577"/>
        <pc:sldMkLst>
          <pc:docMk/>
          <pc:sldMk cId="0" sldId="257"/>
        </pc:sldMkLst>
        <pc:graphicFrameChg chg="modGraphic">
          <ac:chgData name="Gannon, Mary (DEM)" userId="12de4988-0d83-4038-bb6d-8f396020a2a4" providerId="ADAL" clId="{854CD879-F369-423A-9F51-6CDD6D126F59}" dt="2023-01-23T16:04:34.313" v="155" actId="20577"/>
          <ac:graphicFrameMkLst>
            <pc:docMk/>
            <pc:sldMk cId="0" sldId="257"/>
            <ac:graphicFrameMk id="57" creationId="{00000000-0000-0000-0000-000000000000}"/>
          </ac:graphicFrameMkLst>
        </pc:graphicFrameChg>
      </pc:sldChg>
      <pc:sldChg chg="modSp mod">
        <pc:chgData name="Gannon, Mary (DEM)" userId="12de4988-0d83-4038-bb6d-8f396020a2a4" providerId="ADAL" clId="{854CD879-F369-423A-9F51-6CDD6D126F59}" dt="2023-01-23T16:05:36.714" v="179" actId="20577"/>
        <pc:sldMkLst>
          <pc:docMk/>
          <pc:sldMk cId="0" sldId="258"/>
        </pc:sldMkLst>
        <pc:spChg chg="mod">
          <ac:chgData name="Gannon, Mary (DEM)" userId="12de4988-0d83-4038-bb6d-8f396020a2a4" providerId="ADAL" clId="{854CD879-F369-423A-9F51-6CDD6D126F59}" dt="2023-01-23T16:05:36.714" v="179" actId="20577"/>
          <ac:spMkLst>
            <pc:docMk/>
            <pc:sldMk cId="0" sldId="258"/>
            <ac:spMk id="64" creationId="{00000000-0000-0000-0000-000000000000}"/>
          </ac:spMkLst>
        </pc:spChg>
        <pc:spChg chg="mod">
          <ac:chgData name="Gannon, Mary (DEM)" userId="12de4988-0d83-4038-bb6d-8f396020a2a4" providerId="ADAL" clId="{854CD879-F369-423A-9F51-6CDD6D126F59}" dt="2023-01-23T16:04:54.022" v="167" actId="404"/>
          <ac:spMkLst>
            <pc:docMk/>
            <pc:sldMk cId="0" sldId="258"/>
            <ac:spMk id="65" creationId="{00000000-0000-0000-0000-000000000000}"/>
          </ac:spMkLst>
        </pc:spChg>
      </pc:sldChg>
      <pc:sldChg chg="modSp mod modNotesTx">
        <pc:chgData name="Gannon, Mary (DEM)" userId="12de4988-0d83-4038-bb6d-8f396020a2a4" providerId="ADAL" clId="{854CD879-F369-423A-9F51-6CDD6D126F59}" dt="2023-01-23T16:08:29.643" v="421" actId="20577"/>
        <pc:sldMkLst>
          <pc:docMk/>
          <pc:sldMk cId="0" sldId="259"/>
        </pc:sldMkLst>
        <pc:spChg chg="mod">
          <ac:chgData name="Gannon, Mary (DEM)" userId="12de4988-0d83-4038-bb6d-8f396020a2a4" providerId="ADAL" clId="{854CD879-F369-423A-9F51-6CDD6D126F59}" dt="2023-01-23T16:08:29.643" v="421" actId="20577"/>
          <ac:spMkLst>
            <pc:docMk/>
            <pc:sldMk cId="0" sldId="259"/>
            <ac:spMk id="73" creationId="{00000000-0000-0000-0000-000000000000}"/>
          </ac:spMkLst>
        </pc:spChg>
        <pc:spChg chg="mod">
          <ac:chgData name="Gannon, Mary (DEM)" userId="12de4988-0d83-4038-bb6d-8f396020a2a4" providerId="ADAL" clId="{854CD879-F369-423A-9F51-6CDD6D126F59}" dt="2023-01-23T16:06:33.714" v="315" actId="20577"/>
          <ac:spMkLst>
            <pc:docMk/>
            <pc:sldMk cId="0" sldId="259"/>
            <ac:spMk id="76" creationId="{00000000-0000-0000-0000-000000000000}"/>
          </ac:spMkLst>
        </pc:spChg>
        <pc:picChg chg="mod">
          <ac:chgData name="Gannon, Mary (DEM)" userId="12de4988-0d83-4038-bb6d-8f396020a2a4" providerId="ADAL" clId="{854CD879-F369-423A-9F51-6CDD6D126F59}" dt="2023-01-23T16:06:48.977" v="318" actId="1076"/>
          <ac:picMkLst>
            <pc:docMk/>
            <pc:sldMk cId="0" sldId="259"/>
            <ac:picMk id="77" creationId="{00000000-0000-0000-0000-000000000000}"/>
          </ac:picMkLst>
        </pc:picChg>
      </pc:sldChg>
      <pc:sldChg chg="modSp mod">
        <pc:chgData name="Gannon, Mary (DEM)" userId="12de4988-0d83-4038-bb6d-8f396020a2a4" providerId="ADAL" clId="{854CD879-F369-423A-9F51-6CDD6D126F59}" dt="2023-01-23T16:08:56.114" v="485" actId="20577"/>
        <pc:sldMkLst>
          <pc:docMk/>
          <pc:sldMk cId="0" sldId="260"/>
        </pc:sldMkLst>
        <pc:spChg chg="mod">
          <ac:chgData name="Gannon, Mary (DEM)" userId="12de4988-0d83-4038-bb6d-8f396020a2a4" providerId="ADAL" clId="{854CD879-F369-423A-9F51-6CDD6D126F59}" dt="2023-01-23T16:08:56.114" v="485" actId="20577"/>
          <ac:spMkLst>
            <pc:docMk/>
            <pc:sldMk cId="0" sldId="260"/>
            <ac:spMk id="83" creationId="{00000000-0000-0000-0000-000000000000}"/>
          </ac:spMkLst>
        </pc:spChg>
        <pc:spChg chg="mod">
          <ac:chgData name="Gannon, Mary (DEM)" userId="12de4988-0d83-4038-bb6d-8f396020a2a4" providerId="ADAL" clId="{854CD879-F369-423A-9F51-6CDD6D126F59}" dt="2023-01-23T16:08:38.501" v="432" actId="404"/>
          <ac:spMkLst>
            <pc:docMk/>
            <pc:sldMk cId="0" sldId="260"/>
            <ac:spMk id="84" creationId="{00000000-0000-0000-0000-000000000000}"/>
          </ac:spMkLst>
        </pc:spChg>
      </pc:sldChg>
      <pc:sldChg chg="addSp delSp modSp mod modNotesTx">
        <pc:chgData name="Gannon, Mary (DEM)" userId="12de4988-0d83-4038-bb6d-8f396020a2a4" providerId="ADAL" clId="{854CD879-F369-423A-9F51-6CDD6D126F59}" dt="2023-01-23T16:15:26.234" v="959" actId="20577"/>
        <pc:sldMkLst>
          <pc:docMk/>
          <pc:sldMk cId="0" sldId="261"/>
        </pc:sldMkLst>
        <pc:spChg chg="mod">
          <ac:chgData name="Gannon, Mary (DEM)" userId="12de4988-0d83-4038-bb6d-8f396020a2a4" providerId="ADAL" clId="{854CD879-F369-423A-9F51-6CDD6D126F59}" dt="2023-01-23T16:10:10.661" v="642" actId="1076"/>
          <ac:spMkLst>
            <pc:docMk/>
            <pc:sldMk cId="0" sldId="261"/>
            <ac:spMk id="91" creationId="{00000000-0000-0000-0000-000000000000}"/>
          </ac:spMkLst>
        </pc:spChg>
        <pc:spChg chg="mod">
          <ac:chgData name="Gannon, Mary (DEM)" userId="12de4988-0d83-4038-bb6d-8f396020a2a4" providerId="ADAL" clId="{854CD879-F369-423A-9F51-6CDD6D126F59}" dt="2023-01-23T16:10:13.842" v="643" actId="1076"/>
          <ac:spMkLst>
            <pc:docMk/>
            <pc:sldMk cId="0" sldId="261"/>
            <ac:spMk id="92" creationId="{00000000-0000-0000-0000-000000000000}"/>
          </ac:spMkLst>
        </pc:spChg>
        <pc:spChg chg="mod">
          <ac:chgData name="Gannon, Mary (DEM)" userId="12de4988-0d83-4038-bb6d-8f396020a2a4" providerId="ADAL" clId="{854CD879-F369-423A-9F51-6CDD6D126F59}" dt="2023-01-23T16:09:01.234" v="495" actId="20577"/>
          <ac:spMkLst>
            <pc:docMk/>
            <pc:sldMk cId="0" sldId="261"/>
            <ac:spMk id="93" creationId="{00000000-0000-0000-0000-000000000000}"/>
          </ac:spMkLst>
        </pc:spChg>
        <pc:picChg chg="add mod">
          <ac:chgData name="Gannon, Mary (DEM)" userId="12de4988-0d83-4038-bb6d-8f396020a2a4" providerId="ADAL" clId="{854CD879-F369-423A-9F51-6CDD6D126F59}" dt="2023-01-23T16:10:55.001" v="646" actId="1076"/>
          <ac:picMkLst>
            <pc:docMk/>
            <pc:sldMk cId="0" sldId="261"/>
            <ac:picMk id="2" creationId="{57E5C859-CA67-43CC-9563-FE20DB91B9E0}"/>
          </ac:picMkLst>
        </pc:picChg>
        <pc:picChg chg="del">
          <ac:chgData name="Gannon, Mary (DEM)" userId="12de4988-0d83-4038-bb6d-8f396020a2a4" providerId="ADAL" clId="{854CD879-F369-423A-9F51-6CDD6D126F59}" dt="2023-01-23T16:09:59.690" v="634" actId="478"/>
          <ac:picMkLst>
            <pc:docMk/>
            <pc:sldMk cId="0" sldId="261"/>
            <ac:picMk id="96" creationId="{00000000-0000-0000-0000-000000000000}"/>
          </ac:picMkLst>
        </pc:picChg>
        <pc:picChg chg="del">
          <ac:chgData name="Gannon, Mary (DEM)" userId="12de4988-0d83-4038-bb6d-8f396020a2a4" providerId="ADAL" clId="{854CD879-F369-423A-9F51-6CDD6D126F59}" dt="2023-01-23T16:10:02.242" v="637" actId="478"/>
          <ac:picMkLst>
            <pc:docMk/>
            <pc:sldMk cId="0" sldId="261"/>
            <ac:picMk id="97" creationId="{00000000-0000-0000-0000-000000000000}"/>
          </ac:picMkLst>
        </pc:picChg>
        <pc:picChg chg="del">
          <ac:chgData name="Gannon, Mary (DEM)" userId="12de4988-0d83-4038-bb6d-8f396020a2a4" providerId="ADAL" clId="{854CD879-F369-423A-9F51-6CDD6D126F59}" dt="2023-01-23T16:10:00.465" v="635" actId="478"/>
          <ac:picMkLst>
            <pc:docMk/>
            <pc:sldMk cId="0" sldId="261"/>
            <ac:picMk id="98" creationId="{00000000-0000-0000-0000-000000000000}"/>
          </ac:picMkLst>
        </pc:picChg>
        <pc:picChg chg="del">
          <ac:chgData name="Gannon, Mary (DEM)" userId="12de4988-0d83-4038-bb6d-8f396020a2a4" providerId="ADAL" clId="{854CD879-F369-423A-9F51-6CDD6D126F59}" dt="2023-01-23T16:10:01.114" v="636" actId="478"/>
          <ac:picMkLst>
            <pc:docMk/>
            <pc:sldMk cId="0" sldId="261"/>
            <ac:picMk id="99" creationId="{00000000-0000-0000-0000-000000000000}"/>
          </ac:picMkLst>
        </pc:picChg>
      </pc:sldChg>
      <pc:sldChg chg="modSp mod modNotesTx">
        <pc:chgData name="Gannon, Mary (DEM)" userId="12de4988-0d83-4038-bb6d-8f396020a2a4" providerId="ADAL" clId="{854CD879-F369-423A-9F51-6CDD6D126F59}" dt="2023-01-23T16:20:11.426" v="1074" actId="20577"/>
        <pc:sldMkLst>
          <pc:docMk/>
          <pc:sldMk cId="0" sldId="262"/>
        </pc:sldMkLst>
        <pc:spChg chg="mod">
          <ac:chgData name="Gannon, Mary (DEM)" userId="12de4988-0d83-4038-bb6d-8f396020a2a4" providerId="ADAL" clId="{854CD879-F369-423A-9F51-6CDD6D126F59}" dt="2023-01-23T16:19:48.820" v="1053" actId="404"/>
          <ac:spMkLst>
            <pc:docMk/>
            <pc:sldMk cId="0" sldId="262"/>
            <ac:spMk id="105" creationId="{00000000-0000-0000-0000-000000000000}"/>
          </ac:spMkLst>
        </pc:spChg>
        <pc:spChg chg="mod">
          <ac:chgData name="Gannon, Mary (DEM)" userId="12de4988-0d83-4038-bb6d-8f396020a2a4" providerId="ADAL" clId="{854CD879-F369-423A-9F51-6CDD6D126F59}" dt="2023-01-23T16:11:32.804" v="659" actId="403"/>
          <ac:spMkLst>
            <pc:docMk/>
            <pc:sldMk cId="0" sldId="262"/>
            <ac:spMk id="106" creationId="{00000000-0000-0000-0000-000000000000}"/>
          </ac:spMkLst>
        </pc:spChg>
        <pc:picChg chg="mod">
          <ac:chgData name="Gannon, Mary (DEM)" userId="12de4988-0d83-4038-bb6d-8f396020a2a4" providerId="ADAL" clId="{854CD879-F369-423A-9F51-6CDD6D126F59}" dt="2023-01-23T16:20:03.239" v="1054" actId="14826"/>
          <ac:picMkLst>
            <pc:docMk/>
            <pc:sldMk cId="0" sldId="262"/>
            <ac:picMk id="109" creationId="{00000000-0000-0000-0000-000000000000}"/>
          </ac:picMkLst>
        </pc:picChg>
      </pc:sldChg>
      <pc:sldChg chg="addSp delSp modSp mod modNotesTx">
        <pc:chgData name="Gannon, Mary (DEM)" userId="12de4988-0d83-4038-bb6d-8f396020a2a4" providerId="ADAL" clId="{854CD879-F369-423A-9F51-6CDD6D126F59}" dt="2023-01-23T16:23:27.715" v="1552" actId="20577"/>
        <pc:sldMkLst>
          <pc:docMk/>
          <pc:sldMk cId="0" sldId="263"/>
        </pc:sldMkLst>
        <pc:spChg chg="add del mod">
          <ac:chgData name="Gannon, Mary (DEM)" userId="12de4988-0d83-4038-bb6d-8f396020a2a4" providerId="ADAL" clId="{854CD879-F369-423A-9F51-6CDD6D126F59}" dt="2023-01-23T16:20:34.841" v="1097" actId="478"/>
          <ac:spMkLst>
            <pc:docMk/>
            <pc:sldMk cId="0" sldId="263"/>
            <ac:spMk id="3" creationId="{8D69D52C-E881-459C-9210-BFFF983A008E}"/>
          </ac:spMkLst>
        </pc:spChg>
        <pc:spChg chg="add mod">
          <ac:chgData name="Gannon, Mary (DEM)" userId="12de4988-0d83-4038-bb6d-8f396020a2a4" providerId="ADAL" clId="{854CD879-F369-423A-9F51-6CDD6D126F59}" dt="2023-01-23T16:21:24.202" v="1113" actId="14100"/>
          <ac:spMkLst>
            <pc:docMk/>
            <pc:sldMk cId="0" sldId="263"/>
            <ac:spMk id="10" creationId="{33990E79-103C-416F-A98C-8CCF9340ACFA}"/>
          </ac:spMkLst>
        </pc:spChg>
        <pc:spChg chg="del">
          <ac:chgData name="Gannon, Mary (DEM)" userId="12de4988-0d83-4038-bb6d-8f396020a2a4" providerId="ADAL" clId="{854CD879-F369-423A-9F51-6CDD6D126F59}" dt="2023-01-23T16:20:28.898" v="1095" actId="478"/>
          <ac:spMkLst>
            <pc:docMk/>
            <pc:sldMk cId="0" sldId="263"/>
            <ac:spMk id="115" creationId="{00000000-0000-0000-0000-000000000000}"/>
          </ac:spMkLst>
        </pc:spChg>
        <pc:spChg chg="mod">
          <ac:chgData name="Gannon, Mary (DEM)" userId="12de4988-0d83-4038-bb6d-8f396020a2a4" providerId="ADAL" clId="{854CD879-F369-423A-9F51-6CDD6D126F59}" dt="2023-01-23T16:20:24.429" v="1094" actId="20577"/>
          <ac:spMkLst>
            <pc:docMk/>
            <pc:sldMk cId="0" sldId="263"/>
            <ac:spMk id="116" creationId="{00000000-0000-0000-0000-000000000000}"/>
          </ac:spMkLst>
        </pc:spChg>
        <pc:picChg chg="add mod">
          <ac:chgData name="Gannon, Mary (DEM)" userId="12de4988-0d83-4038-bb6d-8f396020a2a4" providerId="ADAL" clId="{854CD879-F369-423A-9F51-6CDD6D126F59}" dt="2023-01-23T16:21:43.778" v="1117" actId="1076"/>
          <ac:picMkLst>
            <pc:docMk/>
            <pc:sldMk cId="0" sldId="263"/>
            <ac:picMk id="4" creationId="{D0C0C731-A45A-4F51-98DA-7D2CCF88DD95}"/>
          </ac:picMkLst>
        </pc:picChg>
        <pc:picChg chg="del">
          <ac:chgData name="Gannon, Mary (DEM)" userId="12de4988-0d83-4038-bb6d-8f396020a2a4" providerId="ADAL" clId="{854CD879-F369-423A-9F51-6CDD6D126F59}" dt="2023-01-23T16:21:26.218" v="1114" actId="478"/>
          <ac:picMkLst>
            <pc:docMk/>
            <pc:sldMk cId="0" sldId="263"/>
            <ac:picMk id="119" creationId="{00000000-0000-0000-0000-000000000000}"/>
          </ac:picMkLst>
        </pc:picChg>
      </pc:sldChg>
      <pc:sldChg chg="modSp mod">
        <pc:chgData name="Gannon, Mary (DEM)" userId="12de4988-0d83-4038-bb6d-8f396020a2a4" providerId="ADAL" clId="{854CD879-F369-423A-9F51-6CDD6D126F59}" dt="2023-01-23T16:26:32.858" v="1577" actId="20577"/>
        <pc:sldMkLst>
          <pc:docMk/>
          <pc:sldMk cId="0" sldId="264"/>
        </pc:sldMkLst>
        <pc:spChg chg="mod">
          <ac:chgData name="Gannon, Mary (DEM)" userId="12de4988-0d83-4038-bb6d-8f396020a2a4" providerId="ADAL" clId="{854CD879-F369-423A-9F51-6CDD6D126F59}" dt="2023-01-23T16:26:32.858" v="1577" actId="20577"/>
          <ac:spMkLst>
            <pc:docMk/>
            <pc:sldMk cId="0" sldId="264"/>
            <ac:spMk id="125" creationId="{00000000-0000-0000-0000-000000000000}"/>
          </ac:spMkLst>
        </pc:spChg>
        <pc:spChg chg="mod">
          <ac:chgData name="Gannon, Mary (DEM)" userId="12de4988-0d83-4038-bb6d-8f396020a2a4" providerId="ADAL" clId="{854CD879-F369-423A-9F51-6CDD6D126F59}" dt="2023-01-23T16:24:22.453" v="1563" actId="404"/>
          <ac:spMkLst>
            <pc:docMk/>
            <pc:sldMk cId="0" sldId="264"/>
            <ac:spMk id="126" creationId="{00000000-0000-0000-0000-000000000000}"/>
          </ac:spMkLst>
        </pc:spChg>
      </pc:sldChg>
      <pc:sldChg chg="addSp delSp modSp mod modNotesTx">
        <pc:chgData name="Gannon, Mary (DEM)" userId="12de4988-0d83-4038-bb6d-8f396020a2a4" providerId="ADAL" clId="{854CD879-F369-423A-9F51-6CDD6D126F59}" dt="2023-01-23T16:32:33.219" v="2244" actId="1037"/>
        <pc:sldMkLst>
          <pc:docMk/>
          <pc:sldMk cId="0" sldId="265"/>
        </pc:sldMkLst>
        <pc:spChg chg="mod">
          <ac:chgData name="Gannon, Mary (DEM)" userId="12de4988-0d83-4038-bb6d-8f396020a2a4" providerId="ADAL" clId="{854CD879-F369-423A-9F51-6CDD6D126F59}" dt="2023-01-23T16:32:33.219" v="2244" actId="1037"/>
          <ac:spMkLst>
            <pc:docMk/>
            <pc:sldMk cId="0" sldId="265"/>
            <ac:spMk id="134" creationId="{00000000-0000-0000-0000-000000000000}"/>
          </ac:spMkLst>
        </pc:spChg>
        <pc:spChg chg="mod">
          <ac:chgData name="Gannon, Mary (DEM)" userId="12de4988-0d83-4038-bb6d-8f396020a2a4" providerId="ADAL" clId="{854CD879-F369-423A-9F51-6CDD6D126F59}" dt="2023-01-23T16:26:38.025" v="1587" actId="20577"/>
          <ac:spMkLst>
            <pc:docMk/>
            <pc:sldMk cId="0" sldId="265"/>
            <ac:spMk id="135" creationId="{00000000-0000-0000-0000-000000000000}"/>
          </ac:spMkLst>
        </pc:spChg>
        <pc:picChg chg="del">
          <ac:chgData name="Gannon, Mary (DEM)" userId="12de4988-0d83-4038-bb6d-8f396020a2a4" providerId="ADAL" clId="{854CD879-F369-423A-9F51-6CDD6D126F59}" dt="2023-01-23T16:28:28.417" v="1847" actId="478"/>
          <ac:picMkLst>
            <pc:docMk/>
            <pc:sldMk cId="0" sldId="265"/>
            <ac:picMk id="138" creationId="{00000000-0000-0000-0000-000000000000}"/>
          </ac:picMkLst>
        </pc:picChg>
        <pc:picChg chg="add mod">
          <ac:chgData name="Gannon, Mary (DEM)" userId="12de4988-0d83-4038-bb6d-8f396020a2a4" providerId="ADAL" clId="{854CD879-F369-423A-9F51-6CDD6D126F59}" dt="2023-01-23T16:28:33.825" v="1851" actId="1076"/>
          <ac:picMkLst>
            <pc:docMk/>
            <pc:sldMk cId="0" sldId="265"/>
            <ac:picMk id="1026" creationId="{A50CFBD6-1502-4E06-A5E0-AA1A326AF2E7}"/>
          </ac:picMkLst>
        </pc:picChg>
      </pc:sldChg>
      <pc:sldChg chg="modSp mod">
        <pc:chgData name="Gannon, Mary (DEM)" userId="12de4988-0d83-4038-bb6d-8f396020a2a4" providerId="ADAL" clId="{854CD879-F369-423A-9F51-6CDD6D126F59}" dt="2023-01-23T16:39:05.291" v="2318" actId="20577"/>
        <pc:sldMkLst>
          <pc:docMk/>
          <pc:sldMk cId="0" sldId="266"/>
        </pc:sldMkLst>
        <pc:spChg chg="mod">
          <ac:chgData name="Gannon, Mary (DEM)" userId="12de4988-0d83-4038-bb6d-8f396020a2a4" providerId="ADAL" clId="{854CD879-F369-423A-9F51-6CDD6D126F59}" dt="2023-01-23T16:39:05.291" v="2318" actId="20577"/>
          <ac:spMkLst>
            <pc:docMk/>
            <pc:sldMk cId="0" sldId="266"/>
            <ac:spMk id="144" creationId="{00000000-0000-0000-0000-000000000000}"/>
          </ac:spMkLst>
        </pc:spChg>
        <pc:spChg chg="mod">
          <ac:chgData name="Gannon, Mary (DEM)" userId="12de4988-0d83-4038-bb6d-8f396020a2a4" providerId="ADAL" clId="{854CD879-F369-423A-9F51-6CDD6D126F59}" dt="2023-01-23T16:32:41.852" v="2255" actId="404"/>
          <ac:spMkLst>
            <pc:docMk/>
            <pc:sldMk cId="0" sldId="266"/>
            <ac:spMk id="145" creationId="{00000000-0000-0000-0000-000000000000}"/>
          </ac:spMkLst>
        </pc:spChg>
      </pc:sldChg>
      <pc:sldChg chg="modSp mod modNotesTx">
        <pc:chgData name="Gannon, Mary (DEM)" userId="12de4988-0d83-4038-bb6d-8f396020a2a4" providerId="ADAL" clId="{854CD879-F369-423A-9F51-6CDD6D126F59}" dt="2023-01-23T16:44:25.827" v="2574" actId="20577"/>
        <pc:sldMkLst>
          <pc:docMk/>
          <pc:sldMk cId="0" sldId="267"/>
        </pc:sldMkLst>
        <pc:spChg chg="mod">
          <ac:chgData name="Gannon, Mary (DEM)" userId="12de4988-0d83-4038-bb6d-8f396020a2a4" providerId="ADAL" clId="{854CD879-F369-423A-9F51-6CDD6D126F59}" dt="2023-01-23T16:39:19.332" v="2366" actId="20577"/>
          <ac:spMkLst>
            <pc:docMk/>
            <pc:sldMk cId="0" sldId="267"/>
            <ac:spMk id="153" creationId="{00000000-0000-0000-0000-000000000000}"/>
          </ac:spMkLst>
        </pc:spChg>
        <pc:spChg chg="mod">
          <ac:chgData name="Gannon, Mary (DEM)" userId="12de4988-0d83-4038-bb6d-8f396020a2a4" providerId="ADAL" clId="{854CD879-F369-423A-9F51-6CDD6D126F59}" dt="2023-01-23T16:39:09.908" v="2328" actId="20577"/>
          <ac:spMkLst>
            <pc:docMk/>
            <pc:sldMk cId="0" sldId="267"/>
            <ac:spMk id="154" creationId="{00000000-0000-0000-0000-000000000000}"/>
          </ac:spMkLst>
        </pc:spChg>
      </pc:sldChg>
      <pc:sldChg chg="delSp modSp mod">
        <pc:chgData name="Gannon, Mary (DEM)" userId="12de4988-0d83-4038-bb6d-8f396020a2a4" providerId="ADAL" clId="{854CD879-F369-423A-9F51-6CDD6D126F59}" dt="2023-01-23T16:45:01.546" v="2634" actId="1076"/>
        <pc:sldMkLst>
          <pc:docMk/>
          <pc:sldMk cId="0" sldId="268"/>
        </pc:sldMkLst>
        <pc:spChg chg="del mod">
          <ac:chgData name="Gannon, Mary (DEM)" userId="12de4988-0d83-4038-bb6d-8f396020a2a4" providerId="ADAL" clId="{854CD879-F369-423A-9F51-6CDD6D126F59}" dt="2023-01-23T16:44:59.150" v="2633" actId="21"/>
          <ac:spMkLst>
            <pc:docMk/>
            <pc:sldMk cId="0" sldId="268"/>
            <ac:spMk id="161" creationId="{00000000-0000-0000-0000-000000000000}"/>
          </ac:spMkLst>
        </pc:spChg>
        <pc:spChg chg="mod">
          <ac:chgData name="Gannon, Mary (DEM)" userId="12de4988-0d83-4038-bb6d-8f396020a2a4" providerId="ADAL" clId="{854CD879-F369-423A-9F51-6CDD6D126F59}" dt="2023-01-23T16:45:01.546" v="2634" actId="1076"/>
          <ac:spMkLst>
            <pc:docMk/>
            <pc:sldMk cId="0" sldId="268"/>
            <ac:spMk id="162" creationId="{00000000-0000-0000-0000-000000000000}"/>
          </ac:spMkLst>
        </pc:spChg>
        <pc:spChg chg="mod">
          <ac:chgData name="Gannon, Mary (DEM)" userId="12de4988-0d83-4038-bb6d-8f396020a2a4" providerId="ADAL" clId="{854CD879-F369-423A-9F51-6CDD6D126F59}" dt="2023-01-23T16:44:34.701" v="2585" actId="404"/>
          <ac:spMkLst>
            <pc:docMk/>
            <pc:sldMk cId="0" sldId="268"/>
            <ac:spMk id="163" creationId="{00000000-0000-0000-0000-000000000000}"/>
          </ac:spMkLst>
        </pc:spChg>
        <pc:picChg chg="del">
          <ac:chgData name="Gannon, Mary (DEM)" userId="12de4988-0d83-4038-bb6d-8f396020a2a4" providerId="ADAL" clId="{854CD879-F369-423A-9F51-6CDD6D126F59}" dt="2023-01-23T16:44:44.322" v="2588" actId="478"/>
          <ac:picMkLst>
            <pc:docMk/>
            <pc:sldMk cId="0" sldId="268"/>
            <ac:picMk id="166" creationId="{00000000-0000-0000-0000-000000000000}"/>
          </ac:picMkLst>
        </pc:picChg>
        <pc:picChg chg="del">
          <ac:chgData name="Gannon, Mary (DEM)" userId="12de4988-0d83-4038-bb6d-8f396020a2a4" providerId="ADAL" clId="{854CD879-F369-423A-9F51-6CDD6D126F59}" dt="2023-01-23T16:44:43.851" v="2587" actId="478"/>
          <ac:picMkLst>
            <pc:docMk/>
            <pc:sldMk cId="0" sldId="268"/>
            <ac:picMk id="167" creationId="{00000000-0000-0000-0000-000000000000}"/>
          </ac:picMkLst>
        </pc:picChg>
        <pc:picChg chg="del">
          <ac:chgData name="Gannon, Mary (DEM)" userId="12de4988-0d83-4038-bb6d-8f396020a2a4" providerId="ADAL" clId="{854CD879-F369-423A-9F51-6CDD6D126F59}" dt="2023-01-23T16:44:42.586" v="2586" actId="478"/>
          <ac:picMkLst>
            <pc:docMk/>
            <pc:sldMk cId="0" sldId="268"/>
            <ac:picMk id="168" creationId="{00000000-0000-0000-0000-000000000000}"/>
          </ac:picMkLst>
        </pc:picChg>
      </pc:sldChg>
      <pc:sldChg chg="addSp modSp mod modNotesTx">
        <pc:chgData name="Gannon, Mary (DEM)" userId="12de4988-0d83-4038-bb6d-8f396020a2a4" providerId="ADAL" clId="{854CD879-F369-423A-9F51-6CDD6D126F59}" dt="2023-01-23T16:45:50.976" v="2705" actId="20577"/>
        <pc:sldMkLst>
          <pc:docMk/>
          <pc:sldMk cId="0" sldId="269"/>
        </pc:sldMkLst>
        <pc:spChg chg="mod">
          <ac:chgData name="Gannon, Mary (DEM)" userId="12de4988-0d83-4038-bb6d-8f396020a2a4" providerId="ADAL" clId="{854CD879-F369-423A-9F51-6CDD6D126F59}" dt="2023-01-23T16:45:40.609" v="2668" actId="1076"/>
          <ac:spMkLst>
            <pc:docMk/>
            <pc:sldMk cId="0" sldId="269"/>
            <ac:spMk id="174" creationId="{00000000-0000-0000-0000-000000000000}"/>
          </ac:spMkLst>
        </pc:spChg>
        <pc:spChg chg="mod">
          <ac:chgData name="Gannon, Mary (DEM)" userId="12de4988-0d83-4038-bb6d-8f396020a2a4" providerId="ADAL" clId="{854CD879-F369-423A-9F51-6CDD6D126F59}" dt="2023-01-23T16:45:05.324" v="2644" actId="20577"/>
          <ac:spMkLst>
            <pc:docMk/>
            <pc:sldMk cId="0" sldId="269"/>
            <ac:spMk id="175" creationId="{00000000-0000-0000-0000-000000000000}"/>
          </ac:spMkLst>
        </pc:spChg>
        <pc:picChg chg="add mod">
          <ac:chgData name="Gannon, Mary (DEM)" userId="12de4988-0d83-4038-bb6d-8f396020a2a4" providerId="ADAL" clId="{854CD879-F369-423A-9F51-6CDD6D126F59}" dt="2023-01-23T16:45:41.962" v="2669" actId="1076"/>
          <ac:picMkLst>
            <pc:docMk/>
            <pc:sldMk cId="0" sldId="269"/>
            <ac:picMk id="2" creationId="{B5C18F27-0C77-4638-B7B8-18437331D588}"/>
          </ac:picMkLst>
        </pc:picChg>
      </pc:sldChg>
      <pc:sldChg chg="delSp modSp mod">
        <pc:chgData name="Gannon, Mary (DEM)" userId="12de4988-0d83-4038-bb6d-8f396020a2a4" providerId="ADAL" clId="{854CD879-F369-423A-9F51-6CDD6D126F59}" dt="2023-01-23T16:46:55.338" v="2762" actId="1076"/>
        <pc:sldMkLst>
          <pc:docMk/>
          <pc:sldMk cId="0" sldId="270"/>
        </pc:sldMkLst>
        <pc:spChg chg="mod">
          <ac:chgData name="Gannon, Mary (DEM)" userId="12de4988-0d83-4038-bb6d-8f396020a2a4" providerId="ADAL" clId="{854CD879-F369-423A-9F51-6CDD6D126F59}" dt="2023-01-23T16:46:52.475" v="2761" actId="1076"/>
          <ac:spMkLst>
            <pc:docMk/>
            <pc:sldMk cId="0" sldId="270"/>
            <ac:spMk id="182" creationId="{00000000-0000-0000-0000-000000000000}"/>
          </ac:spMkLst>
        </pc:spChg>
        <pc:spChg chg="mod">
          <ac:chgData name="Gannon, Mary (DEM)" userId="12de4988-0d83-4038-bb6d-8f396020a2a4" providerId="ADAL" clId="{854CD879-F369-423A-9F51-6CDD6D126F59}" dt="2023-01-23T16:46:55.338" v="2762" actId="1076"/>
          <ac:spMkLst>
            <pc:docMk/>
            <pc:sldMk cId="0" sldId="270"/>
            <ac:spMk id="183" creationId="{00000000-0000-0000-0000-000000000000}"/>
          </ac:spMkLst>
        </pc:spChg>
        <pc:spChg chg="mod">
          <ac:chgData name="Gannon, Mary (DEM)" userId="12de4988-0d83-4038-bb6d-8f396020a2a4" providerId="ADAL" clId="{854CD879-F369-423A-9F51-6CDD6D126F59}" dt="2023-01-23T16:45:59.677" v="2716" actId="404"/>
          <ac:spMkLst>
            <pc:docMk/>
            <pc:sldMk cId="0" sldId="270"/>
            <ac:spMk id="184" creationId="{00000000-0000-0000-0000-000000000000}"/>
          </ac:spMkLst>
        </pc:spChg>
        <pc:picChg chg="del">
          <ac:chgData name="Gannon, Mary (DEM)" userId="12de4988-0d83-4038-bb6d-8f396020a2a4" providerId="ADAL" clId="{854CD879-F369-423A-9F51-6CDD6D126F59}" dt="2023-01-23T16:46:48.155" v="2757" actId="478"/>
          <ac:picMkLst>
            <pc:docMk/>
            <pc:sldMk cId="0" sldId="270"/>
            <ac:picMk id="187" creationId="{00000000-0000-0000-0000-000000000000}"/>
          </ac:picMkLst>
        </pc:picChg>
        <pc:picChg chg="del">
          <ac:chgData name="Gannon, Mary (DEM)" userId="12de4988-0d83-4038-bb6d-8f396020a2a4" providerId="ADAL" clId="{854CD879-F369-423A-9F51-6CDD6D126F59}" dt="2023-01-23T16:46:48.698" v="2758" actId="478"/>
          <ac:picMkLst>
            <pc:docMk/>
            <pc:sldMk cId="0" sldId="270"/>
            <ac:picMk id="188" creationId="{00000000-0000-0000-0000-000000000000}"/>
          </ac:picMkLst>
        </pc:picChg>
        <pc:picChg chg="del">
          <ac:chgData name="Gannon, Mary (DEM)" userId="12de4988-0d83-4038-bb6d-8f396020a2a4" providerId="ADAL" clId="{854CD879-F369-423A-9F51-6CDD6D126F59}" dt="2023-01-23T16:46:49.194" v="2759" actId="478"/>
          <ac:picMkLst>
            <pc:docMk/>
            <pc:sldMk cId="0" sldId="270"/>
            <ac:picMk id="189" creationId="{00000000-0000-0000-0000-000000000000}"/>
          </ac:picMkLst>
        </pc:picChg>
      </pc:sldChg>
      <pc:sldChg chg="addSp modSp mod modNotesTx">
        <pc:chgData name="Gannon, Mary (DEM)" userId="12de4988-0d83-4038-bb6d-8f396020a2a4" providerId="ADAL" clId="{854CD879-F369-423A-9F51-6CDD6D126F59}" dt="2023-01-23T16:51:19.898" v="3250" actId="20577"/>
        <pc:sldMkLst>
          <pc:docMk/>
          <pc:sldMk cId="0" sldId="271"/>
        </pc:sldMkLst>
        <pc:spChg chg="mod">
          <ac:chgData name="Gannon, Mary (DEM)" userId="12de4988-0d83-4038-bb6d-8f396020a2a4" providerId="ADAL" clId="{854CD879-F369-423A-9F51-6CDD6D126F59}" dt="2023-01-23T16:49:33.482" v="2960" actId="1076"/>
          <ac:spMkLst>
            <pc:docMk/>
            <pc:sldMk cId="0" sldId="271"/>
            <ac:spMk id="195" creationId="{00000000-0000-0000-0000-000000000000}"/>
          </ac:spMkLst>
        </pc:spChg>
        <pc:spChg chg="mod">
          <ac:chgData name="Gannon, Mary (DEM)" userId="12de4988-0d83-4038-bb6d-8f396020a2a4" providerId="ADAL" clId="{854CD879-F369-423A-9F51-6CDD6D126F59}" dt="2023-01-23T16:47:00.755" v="2772" actId="20577"/>
          <ac:spMkLst>
            <pc:docMk/>
            <pc:sldMk cId="0" sldId="271"/>
            <ac:spMk id="196" creationId="{00000000-0000-0000-0000-000000000000}"/>
          </ac:spMkLst>
        </pc:spChg>
        <pc:picChg chg="add mod">
          <ac:chgData name="Gannon, Mary (DEM)" userId="12de4988-0d83-4038-bb6d-8f396020a2a4" providerId="ADAL" clId="{854CD879-F369-423A-9F51-6CDD6D126F59}" dt="2023-01-23T16:49:34.289" v="2961" actId="1076"/>
          <ac:picMkLst>
            <pc:docMk/>
            <pc:sldMk cId="0" sldId="271"/>
            <ac:picMk id="2" creationId="{BEDDBD52-0788-4F51-A2CF-4496AE22E006}"/>
          </ac:picMkLst>
        </pc:picChg>
      </pc:sldChg>
      <pc:sldChg chg="addSp delSp modSp mod">
        <pc:chgData name="Gannon, Mary (DEM)" userId="12de4988-0d83-4038-bb6d-8f396020a2a4" providerId="ADAL" clId="{854CD879-F369-423A-9F51-6CDD6D126F59}" dt="2023-01-23T16:52:33.842" v="3290" actId="1076"/>
        <pc:sldMkLst>
          <pc:docMk/>
          <pc:sldMk cId="0" sldId="272"/>
        </pc:sldMkLst>
        <pc:spChg chg="mod">
          <ac:chgData name="Gannon, Mary (DEM)" userId="12de4988-0d83-4038-bb6d-8f396020a2a4" providerId="ADAL" clId="{854CD879-F369-423A-9F51-6CDD6D126F59}" dt="2023-01-23T16:52:26.067" v="3286" actId="1076"/>
          <ac:spMkLst>
            <pc:docMk/>
            <pc:sldMk cId="0" sldId="272"/>
            <ac:spMk id="203" creationId="{00000000-0000-0000-0000-000000000000}"/>
          </ac:spMkLst>
        </pc:spChg>
        <pc:spChg chg="mod">
          <ac:chgData name="Gannon, Mary (DEM)" userId="12de4988-0d83-4038-bb6d-8f396020a2a4" providerId="ADAL" clId="{854CD879-F369-423A-9F51-6CDD6D126F59}" dt="2023-01-23T16:52:33.842" v="3290" actId="1076"/>
          <ac:spMkLst>
            <pc:docMk/>
            <pc:sldMk cId="0" sldId="272"/>
            <ac:spMk id="204" creationId="{00000000-0000-0000-0000-000000000000}"/>
          </ac:spMkLst>
        </pc:spChg>
        <pc:spChg chg="mod">
          <ac:chgData name="Gannon, Mary (DEM)" userId="12de4988-0d83-4038-bb6d-8f396020a2a4" providerId="ADAL" clId="{854CD879-F369-423A-9F51-6CDD6D126F59}" dt="2023-01-23T16:51:26.547" v="3260" actId="20577"/>
          <ac:spMkLst>
            <pc:docMk/>
            <pc:sldMk cId="0" sldId="272"/>
            <ac:spMk id="205" creationId="{00000000-0000-0000-0000-000000000000}"/>
          </ac:spMkLst>
        </pc:spChg>
        <pc:picChg chg="add mod">
          <ac:chgData name="Gannon, Mary (DEM)" userId="12de4988-0d83-4038-bb6d-8f396020a2a4" providerId="ADAL" clId="{854CD879-F369-423A-9F51-6CDD6D126F59}" dt="2023-01-23T16:52:30.234" v="3288" actId="1076"/>
          <ac:picMkLst>
            <pc:docMk/>
            <pc:sldMk cId="0" sldId="272"/>
            <ac:picMk id="3" creationId="{56E63AC3-E62F-44B1-BE8B-68D021706387}"/>
          </ac:picMkLst>
        </pc:picChg>
        <pc:picChg chg="del">
          <ac:chgData name="Gannon, Mary (DEM)" userId="12de4988-0d83-4038-bb6d-8f396020a2a4" providerId="ADAL" clId="{854CD879-F369-423A-9F51-6CDD6D126F59}" dt="2023-01-23T16:51:40.466" v="3277" actId="478"/>
          <ac:picMkLst>
            <pc:docMk/>
            <pc:sldMk cId="0" sldId="272"/>
            <ac:picMk id="208" creationId="{00000000-0000-0000-0000-000000000000}"/>
          </ac:picMkLst>
        </pc:picChg>
        <pc:picChg chg="del">
          <ac:chgData name="Gannon, Mary (DEM)" userId="12de4988-0d83-4038-bb6d-8f396020a2a4" providerId="ADAL" clId="{854CD879-F369-423A-9F51-6CDD6D126F59}" dt="2023-01-23T16:51:40.938" v="3278" actId="478"/>
          <ac:picMkLst>
            <pc:docMk/>
            <pc:sldMk cId="0" sldId="272"/>
            <ac:picMk id="209" creationId="{00000000-0000-0000-0000-000000000000}"/>
          </ac:picMkLst>
        </pc:picChg>
        <pc:picChg chg="del">
          <ac:chgData name="Gannon, Mary (DEM)" userId="12de4988-0d83-4038-bb6d-8f396020a2a4" providerId="ADAL" clId="{854CD879-F369-423A-9F51-6CDD6D126F59}" dt="2023-01-23T16:51:39.834" v="3276" actId="478"/>
          <ac:picMkLst>
            <pc:docMk/>
            <pc:sldMk cId="0" sldId="272"/>
            <ac:picMk id="210" creationId="{00000000-0000-0000-0000-000000000000}"/>
          </ac:picMkLst>
        </pc:picChg>
      </pc:sldChg>
      <pc:sldChg chg="modSp mod modNotesTx">
        <pc:chgData name="Gannon, Mary (DEM)" userId="12de4988-0d83-4038-bb6d-8f396020a2a4" providerId="ADAL" clId="{854CD879-F369-423A-9F51-6CDD6D126F59}" dt="2023-01-23T16:53:38.557" v="3337" actId="20577"/>
        <pc:sldMkLst>
          <pc:docMk/>
          <pc:sldMk cId="0" sldId="273"/>
        </pc:sldMkLst>
        <pc:spChg chg="mod">
          <ac:chgData name="Gannon, Mary (DEM)" userId="12de4988-0d83-4038-bb6d-8f396020a2a4" providerId="ADAL" clId="{854CD879-F369-423A-9F51-6CDD6D126F59}" dt="2023-01-23T16:53:26.587" v="3332" actId="20577"/>
          <ac:spMkLst>
            <pc:docMk/>
            <pc:sldMk cId="0" sldId="273"/>
            <ac:spMk id="216" creationId="{00000000-0000-0000-0000-000000000000}"/>
          </ac:spMkLst>
        </pc:spChg>
        <pc:spChg chg="mod">
          <ac:chgData name="Gannon, Mary (DEM)" userId="12de4988-0d83-4038-bb6d-8f396020a2a4" providerId="ADAL" clId="{854CD879-F369-423A-9F51-6CDD6D126F59}" dt="2023-01-23T16:53:16.892" v="3300" actId="20577"/>
          <ac:spMkLst>
            <pc:docMk/>
            <pc:sldMk cId="0" sldId="273"/>
            <ac:spMk id="217" creationId="{00000000-0000-0000-0000-000000000000}"/>
          </ac:spMkLst>
        </pc:spChg>
      </pc:sldChg>
      <pc:sldChg chg="delSp modSp mod">
        <pc:chgData name="Gannon, Mary (DEM)" userId="12de4988-0d83-4038-bb6d-8f396020a2a4" providerId="ADAL" clId="{854CD879-F369-423A-9F51-6CDD6D126F59}" dt="2023-01-23T16:56:02.171" v="3573" actId="6549"/>
        <pc:sldMkLst>
          <pc:docMk/>
          <pc:sldMk cId="0" sldId="274"/>
        </pc:sldMkLst>
        <pc:spChg chg="mod">
          <ac:chgData name="Gannon, Mary (DEM)" userId="12de4988-0d83-4038-bb6d-8f396020a2a4" providerId="ADAL" clId="{854CD879-F369-423A-9F51-6CDD6D126F59}" dt="2023-01-23T16:56:02.171" v="3573" actId="6549"/>
          <ac:spMkLst>
            <pc:docMk/>
            <pc:sldMk cId="0" sldId="274"/>
            <ac:spMk id="225" creationId="{00000000-0000-0000-0000-000000000000}"/>
          </ac:spMkLst>
        </pc:spChg>
        <pc:spChg chg="mod">
          <ac:chgData name="Gannon, Mary (DEM)" userId="12de4988-0d83-4038-bb6d-8f396020a2a4" providerId="ADAL" clId="{854CD879-F369-423A-9F51-6CDD6D126F59}" dt="2023-01-23T16:53:49.891" v="3347" actId="20577"/>
          <ac:spMkLst>
            <pc:docMk/>
            <pc:sldMk cId="0" sldId="274"/>
            <ac:spMk id="226" creationId="{00000000-0000-0000-0000-000000000000}"/>
          </ac:spMkLst>
        </pc:spChg>
        <pc:picChg chg="del">
          <ac:chgData name="Gannon, Mary (DEM)" userId="12de4988-0d83-4038-bb6d-8f396020a2a4" providerId="ADAL" clId="{854CD879-F369-423A-9F51-6CDD6D126F59}" dt="2023-01-23T16:53:54.139" v="3350" actId="478"/>
          <ac:picMkLst>
            <pc:docMk/>
            <pc:sldMk cId="0" sldId="274"/>
            <ac:picMk id="229" creationId="{00000000-0000-0000-0000-000000000000}"/>
          </ac:picMkLst>
        </pc:picChg>
        <pc:picChg chg="del">
          <ac:chgData name="Gannon, Mary (DEM)" userId="12de4988-0d83-4038-bb6d-8f396020a2a4" providerId="ADAL" clId="{854CD879-F369-423A-9F51-6CDD6D126F59}" dt="2023-01-23T16:53:53.690" v="3349" actId="478"/>
          <ac:picMkLst>
            <pc:docMk/>
            <pc:sldMk cId="0" sldId="274"/>
            <ac:picMk id="230" creationId="{00000000-0000-0000-0000-000000000000}"/>
          </ac:picMkLst>
        </pc:picChg>
        <pc:picChg chg="del">
          <ac:chgData name="Gannon, Mary (DEM)" userId="12de4988-0d83-4038-bb6d-8f396020a2a4" providerId="ADAL" clId="{854CD879-F369-423A-9F51-6CDD6D126F59}" dt="2023-01-23T16:53:52.930" v="3348" actId="478"/>
          <ac:picMkLst>
            <pc:docMk/>
            <pc:sldMk cId="0" sldId="274"/>
            <ac:picMk id="231" creationId="{00000000-0000-0000-0000-000000000000}"/>
          </ac:picMkLst>
        </pc:picChg>
      </pc:sldChg>
      <pc:sldChg chg="addSp modSp mod modNotesTx">
        <pc:chgData name="Gannon, Mary (DEM)" userId="12de4988-0d83-4038-bb6d-8f396020a2a4" providerId="ADAL" clId="{854CD879-F369-423A-9F51-6CDD6D126F59}" dt="2023-01-23T16:56:42.387" v="3614" actId="20577"/>
        <pc:sldMkLst>
          <pc:docMk/>
          <pc:sldMk cId="0" sldId="275"/>
        </pc:sldMkLst>
        <pc:spChg chg="mod">
          <ac:chgData name="Gannon, Mary (DEM)" userId="12de4988-0d83-4038-bb6d-8f396020a2a4" providerId="ADAL" clId="{854CD879-F369-423A-9F51-6CDD6D126F59}" dt="2023-01-23T16:55:26.808" v="3564" actId="20577"/>
          <ac:spMkLst>
            <pc:docMk/>
            <pc:sldMk cId="0" sldId="275"/>
            <ac:spMk id="237" creationId="{00000000-0000-0000-0000-000000000000}"/>
          </ac:spMkLst>
        </pc:spChg>
        <pc:spChg chg="mod">
          <ac:chgData name="Gannon, Mary (DEM)" userId="12de4988-0d83-4038-bb6d-8f396020a2a4" providerId="ADAL" clId="{854CD879-F369-423A-9F51-6CDD6D126F59}" dt="2023-01-23T16:53:58.963" v="3360" actId="20577"/>
          <ac:spMkLst>
            <pc:docMk/>
            <pc:sldMk cId="0" sldId="275"/>
            <ac:spMk id="238" creationId="{00000000-0000-0000-0000-000000000000}"/>
          </ac:spMkLst>
        </pc:spChg>
        <pc:picChg chg="add mod">
          <ac:chgData name="Gannon, Mary (DEM)" userId="12de4988-0d83-4038-bb6d-8f396020a2a4" providerId="ADAL" clId="{854CD879-F369-423A-9F51-6CDD6D126F59}" dt="2023-01-23T16:55:47.426" v="3569" actId="1076"/>
          <ac:picMkLst>
            <pc:docMk/>
            <pc:sldMk cId="0" sldId="275"/>
            <ac:picMk id="3" creationId="{68D53E35-4188-4879-B7D2-2A07C20CAC48}"/>
          </ac:picMkLst>
        </pc:picChg>
      </pc:sldChg>
      <pc:sldChg chg="addSp modSp mod modNotesTx">
        <pc:chgData name="Gannon, Mary (DEM)" userId="12de4988-0d83-4038-bb6d-8f396020a2a4" providerId="ADAL" clId="{854CD879-F369-423A-9F51-6CDD6D126F59}" dt="2023-01-23T16:58:21.647" v="3694" actId="20577"/>
        <pc:sldMkLst>
          <pc:docMk/>
          <pc:sldMk cId="0" sldId="276"/>
        </pc:sldMkLst>
        <pc:spChg chg="mod">
          <ac:chgData name="Gannon, Mary (DEM)" userId="12de4988-0d83-4038-bb6d-8f396020a2a4" providerId="ADAL" clId="{854CD879-F369-423A-9F51-6CDD6D126F59}" dt="2023-01-23T16:57:47.026" v="3657" actId="14100"/>
          <ac:spMkLst>
            <pc:docMk/>
            <pc:sldMk cId="0" sldId="276"/>
            <ac:spMk id="246" creationId="{00000000-0000-0000-0000-000000000000}"/>
          </ac:spMkLst>
        </pc:spChg>
        <pc:spChg chg="mod">
          <ac:chgData name="Gannon, Mary (DEM)" userId="12de4988-0d83-4038-bb6d-8f396020a2a4" providerId="ADAL" clId="{854CD879-F369-423A-9F51-6CDD6D126F59}" dt="2023-01-23T16:57:25.739" v="3624" actId="20577"/>
          <ac:spMkLst>
            <pc:docMk/>
            <pc:sldMk cId="0" sldId="276"/>
            <ac:spMk id="247" creationId="{00000000-0000-0000-0000-000000000000}"/>
          </ac:spMkLst>
        </pc:spChg>
        <pc:picChg chg="add mod">
          <ac:chgData name="Gannon, Mary (DEM)" userId="12de4988-0d83-4038-bb6d-8f396020a2a4" providerId="ADAL" clId="{854CD879-F369-423A-9F51-6CDD6D126F59}" dt="2023-01-23T16:58:10.482" v="3660" actId="1076"/>
          <ac:picMkLst>
            <pc:docMk/>
            <pc:sldMk cId="0" sldId="276"/>
            <ac:picMk id="3" creationId="{4F563B74-35A5-493D-B017-F57A3ECC1749}"/>
          </ac:picMkLst>
        </pc:picChg>
      </pc:sldChg>
      <pc:sldChg chg="addSp modSp mod modNotesTx">
        <pc:chgData name="Gannon, Mary (DEM)" userId="12de4988-0d83-4038-bb6d-8f396020a2a4" providerId="ADAL" clId="{854CD879-F369-423A-9F51-6CDD6D126F59}" dt="2023-01-23T17:02:16.266" v="3851" actId="14100"/>
        <pc:sldMkLst>
          <pc:docMk/>
          <pc:sldMk cId="0" sldId="277"/>
        </pc:sldMkLst>
        <pc:spChg chg="add mod">
          <ac:chgData name="Gannon, Mary (DEM)" userId="12de4988-0d83-4038-bb6d-8f396020a2a4" providerId="ADAL" clId="{854CD879-F369-423A-9F51-6CDD6D126F59}" dt="2023-01-23T17:02:16.266" v="3851" actId="14100"/>
          <ac:spMkLst>
            <pc:docMk/>
            <pc:sldMk cId="0" sldId="277"/>
            <ac:spMk id="5" creationId="{E090CF24-9E09-48B9-8B51-18771616AE17}"/>
          </ac:spMkLst>
        </pc:spChg>
        <pc:spChg chg="add mod">
          <ac:chgData name="Gannon, Mary (DEM)" userId="12de4988-0d83-4038-bb6d-8f396020a2a4" providerId="ADAL" clId="{854CD879-F369-423A-9F51-6CDD6D126F59}" dt="2023-01-23T17:02:13.884" v="3850" actId="1076"/>
          <ac:spMkLst>
            <pc:docMk/>
            <pc:sldMk cId="0" sldId="277"/>
            <ac:spMk id="14" creationId="{53F6DDEA-57C9-4539-B7B4-09189EBF0573}"/>
          </ac:spMkLst>
        </pc:spChg>
        <pc:spChg chg="add mod">
          <ac:chgData name="Gannon, Mary (DEM)" userId="12de4988-0d83-4038-bb6d-8f396020a2a4" providerId="ADAL" clId="{854CD879-F369-423A-9F51-6CDD6D126F59}" dt="2023-01-23T17:02:11.321" v="3849" actId="1076"/>
          <ac:spMkLst>
            <pc:docMk/>
            <pc:sldMk cId="0" sldId="277"/>
            <ac:spMk id="15" creationId="{976AA810-AB7E-4416-B217-5721AFBA8386}"/>
          </ac:spMkLst>
        </pc:spChg>
        <pc:spChg chg="mod">
          <ac:chgData name="Gannon, Mary (DEM)" userId="12de4988-0d83-4038-bb6d-8f396020a2a4" providerId="ADAL" clId="{854CD879-F369-423A-9F51-6CDD6D126F59}" dt="2023-01-23T16:59:00.178" v="3764" actId="14100"/>
          <ac:spMkLst>
            <pc:docMk/>
            <pc:sldMk cId="0" sldId="277"/>
            <ac:spMk id="255" creationId="{00000000-0000-0000-0000-000000000000}"/>
          </ac:spMkLst>
        </pc:spChg>
        <pc:spChg chg="mod">
          <ac:chgData name="Gannon, Mary (DEM)" userId="12de4988-0d83-4038-bb6d-8f396020a2a4" providerId="ADAL" clId="{854CD879-F369-423A-9F51-6CDD6D126F59}" dt="2023-01-23T16:58:25.939" v="3704" actId="20577"/>
          <ac:spMkLst>
            <pc:docMk/>
            <pc:sldMk cId="0" sldId="277"/>
            <ac:spMk id="256" creationId="{00000000-0000-0000-0000-000000000000}"/>
          </ac:spMkLst>
        </pc:spChg>
        <pc:picChg chg="add mod">
          <ac:chgData name="Gannon, Mary (DEM)" userId="12de4988-0d83-4038-bb6d-8f396020a2a4" providerId="ADAL" clId="{854CD879-F369-423A-9F51-6CDD6D126F59}" dt="2023-01-23T16:59:10.698" v="3766" actId="1076"/>
          <ac:picMkLst>
            <pc:docMk/>
            <pc:sldMk cId="0" sldId="277"/>
            <ac:picMk id="2" creationId="{3ECE56C6-A97D-441F-B1C2-78F9F29B3448}"/>
          </ac:picMkLst>
        </pc:picChg>
        <pc:cxnChg chg="add mod">
          <ac:chgData name="Gannon, Mary (DEM)" userId="12de4988-0d83-4038-bb6d-8f396020a2a4" providerId="ADAL" clId="{854CD879-F369-423A-9F51-6CDD6D126F59}" dt="2023-01-23T16:59:30.359" v="3769" actId="208"/>
          <ac:cxnSpMkLst>
            <pc:docMk/>
            <pc:sldMk cId="0" sldId="277"/>
            <ac:cxnSpMk id="4" creationId="{B33F0525-A4B2-4190-AFEB-C96E9BDB717F}"/>
          </ac:cxnSpMkLst>
        </pc:cxnChg>
        <pc:cxnChg chg="add mod">
          <ac:chgData name="Gannon, Mary (DEM)" userId="12de4988-0d83-4038-bb6d-8f396020a2a4" providerId="ADAL" clId="{854CD879-F369-423A-9F51-6CDD6D126F59}" dt="2023-01-23T17:00:08.205" v="3789" actId="14100"/>
          <ac:cxnSpMkLst>
            <pc:docMk/>
            <pc:sldMk cId="0" sldId="277"/>
            <ac:cxnSpMk id="11" creationId="{A2C2C0DD-1DED-4DEE-AEB5-1CA2C4BC6092}"/>
          </ac:cxnSpMkLst>
        </pc:cxnChg>
        <pc:cxnChg chg="add mod">
          <ac:chgData name="Gannon, Mary (DEM)" userId="12de4988-0d83-4038-bb6d-8f396020a2a4" providerId="ADAL" clId="{854CD879-F369-423A-9F51-6CDD6D126F59}" dt="2023-01-23T17:01:58.050" v="3835" actId="14100"/>
          <ac:cxnSpMkLst>
            <pc:docMk/>
            <pc:sldMk cId="0" sldId="277"/>
            <ac:cxnSpMk id="16" creationId="{2AB849B1-B025-4B55-8020-4B432AB1E809}"/>
          </ac:cxnSpMkLst>
        </pc:cxnChg>
      </pc:sldChg>
      <pc:sldChg chg="modSp mod">
        <pc:chgData name="Gannon, Mary (DEM)" userId="12de4988-0d83-4038-bb6d-8f396020a2a4" providerId="ADAL" clId="{854CD879-F369-423A-9F51-6CDD6D126F59}" dt="2023-01-23T17:03:35.170" v="3921" actId="20577"/>
        <pc:sldMkLst>
          <pc:docMk/>
          <pc:sldMk cId="0" sldId="278"/>
        </pc:sldMkLst>
        <pc:spChg chg="mod">
          <ac:chgData name="Gannon, Mary (DEM)" userId="12de4988-0d83-4038-bb6d-8f396020a2a4" providerId="ADAL" clId="{854CD879-F369-423A-9F51-6CDD6D126F59}" dt="2023-01-23T17:03:35.170" v="3921" actId="20577"/>
          <ac:spMkLst>
            <pc:docMk/>
            <pc:sldMk cId="0" sldId="278"/>
            <ac:spMk id="264" creationId="{00000000-0000-0000-0000-000000000000}"/>
          </ac:spMkLst>
        </pc:spChg>
        <pc:spChg chg="mod">
          <ac:chgData name="Gannon, Mary (DEM)" userId="12de4988-0d83-4038-bb6d-8f396020a2a4" providerId="ADAL" clId="{854CD879-F369-423A-9F51-6CDD6D126F59}" dt="2023-01-23T16:13:47.780" v="675" actId="404"/>
          <ac:spMkLst>
            <pc:docMk/>
            <pc:sldMk cId="0" sldId="278"/>
            <ac:spMk id="265" creationId="{00000000-0000-0000-0000-000000000000}"/>
          </ac:spMkLst>
        </pc:spChg>
      </pc:sldChg>
      <pc:sldChg chg="addSp delSp modSp mod">
        <pc:chgData name="Gannon, Mary (DEM)" userId="12de4988-0d83-4038-bb6d-8f396020a2a4" providerId="ADAL" clId="{854CD879-F369-423A-9F51-6CDD6D126F59}" dt="2023-01-23T17:56:42.406" v="3985" actId="1076"/>
        <pc:sldMkLst>
          <pc:docMk/>
          <pc:sldMk cId="0" sldId="279"/>
        </pc:sldMkLst>
        <pc:spChg chg="add del">
          <ac:chgData name="Gannon, Mary (DEM)" userId="12de4988-0d83-4038-bb6d-8f396020a2a4" providerId="ADAL" clId="{854CD879-F369-423A-9F51-6CDD6D126F59}" dt="2023-01-23T17:55:35.091" v="3976" actId="22"/>
          <ac:spMkLst>
            <pc:docMk/>
            <pc:sldMk cId="0" sldId="279"/>
            <ac:spMk id="12" creationId="{C85D3E75-B497-433B-8744-CCE4DD26364A}"/>
          </ac:spMkLst>
        </pc:spChg>
        <pc:spChg chg="mod">
          <ac:chgData name="Gannon, Mary (DEM)" userId="12de4988-0d83-4038-bb6d-8f396020a2a4" providerId="ADAL" clId="{854CD879-F369-423A-9F51-6CDD6D126F59}" dt="2023-01-23T17:55:29.451" v="3973"/>
          <ac:spMkLst>
            <pc:docMk/>
            <pc:sldMk cId="0" sldId="279"/>
            <ac:spMk id="272" creationId="{00000000-0000-0000-0000-000000000000}"/>
          </ac:spMkLst>
        </pc:spChg>
        <pc:spChg chg="mod">
          <ac:chgData name="Gannon, Mary (DEM)" userId="12de4988-0d83-4038-bb6d-8f396020a2a4" providerId="ADAL" clId="{854CD879-F369-423A-9F51-6CDD6D126F59}" dt="2023-01-23T17:03:45.314" v="3928" actId="14100"/>
          <ac:spMkLst>
            <pc:docMk/>
            <pc:sldMk cId="0" sldId="279"/>
            <ac:spMk id="273" creationId="{00000000-0000-0000-0000-000000000000}"/>
          </ac:spMkLst>
        </pc:spChg>
        <pc:spChg chg="mod">
          <ac:chgData name="Gannon, Mary (DEM)" userId="12de4988-0d83-4038-bb6d-8f396020a2a4" providerId="ADAL" clId="{854CD879-F369-423A-9F51-6CDD6D126F59}" dt="2023-01-23T17:03:57.078" v="3960" actId="404"/>
          <ac:spMkLst>
            <pc:docMk/>
            <pc:sldMk cId="0" sldId="279"/>
            <ac:spMk id="274" creationId="{00000000-0000-0000-0000-000000000000}"/>
          </ac:spMkLst>
        </pc:spChg>
        <pc:picChg chg="add mod">
          <ac:chgData name="Gannon, Mary (DEM)" userId="12de4988-0d83-4038-bb6d-8f396020a2a4" providerId="ADAL" clId="{854CD879-F369-423A-9F51-6CDD6D126F59}" dt="2023-01-23T17:07:12.338" v="3964" actId="1076"/>
          <ac:picMkLst>
            <pc:docMk/>
            <pc:sldMk cId="0" sldId="279"/>
            <ac:picMk id="2" creationId="{D4CF1106-2D35-4E5E-AFE5-FC09A52D3CED}"/>
          </ac:picMkLst>
        </pc:picChg>
        <pc:picChg chg="add mod">
          <ac:chgData name="Gannon, Mary (DEM)" userId="12de4988-0d83-4038-bb6d-8f396020a2a4" providerId="ADAL" clId="{854CD879-F369-423A-9F51-6CDD6D126F59}" dt="2023-01-23T17:55:35.272" v="3977" actId="14100"/>
          <ac:picMkLst>
            <pc:docMk/>
            <pc:sldMk cId="0" sldId="279"/>
            <ac:picMk id="4" creationId="{72F362FC-1FE9-4BEE-AB0F-4294CC06C6BC}"/>
          </ac:picMkLst>
        </pc:picChg>
        <pc:picChg chg="add mod modCrop">
          <ac:chgData name="Gannon, Mary (DEM)" userId="12de4988-0d83-4038-bb6d-8f396020a2a4" providerId="ADAL" clId="{854CD879-F369-423A-9F51-6CDD6D126F59}" dt="2023-01-23T17:56:42.406" v="3985" actId="1076"/>
          <ac:picMkLst>
            <pc:docMk/>
            <pc:sldMk cId="0" sldId="279"/>
            <ac:picMk id="7" creationId="{B29F9DD0-6576-4E9D-8314-7B451B9A8014}"/>
          </ac:picMkLst>
        </pc:picChg>
        <pc:picChg chg="del">
          <ac:chgData name="Gannon, Mary (DEM)" userId="12de4988-0d83-4038-bb6d-8f396020a2a4" providerId="ADAL" clId="{854CD879-F369-423A-9F51-6CDD6D126F59}" dt="2023-01-23T17:03:46.698" v="3929" actId="478"/>
          <ac:picMkLst>
            <pc:docMk/>
            <pc:sldMk cId="0" sldId="279"/>
            <ac:picMk id="277" creationId="{00000000-0000-0000-0000-000000000000}"/>
          </ac:picMkLst>
        </pc:picChg>
      </pc:sldChg>
      <pc:sldChg chg="modSp mod">
        <pc:chgData name="Gannon, Mary (DEM)" userId="12de4988-0d83-4038-bb6d-8f396020a2a4" providerId="ADAL" clId="{854CD879-F369-423A-9F51-6CDD6D126F59}" dt="2023-01-23T18:23:23.215" v="4036" actId="20577"/>
        <pc:sldMkLst>
          <pc:docMk/>
          <pc:sldMk cId="0" sldId="280"/>
        </pc:sldMkLst>
        <pc:spChg chg="mod">
          <ac:chgData name="Gannon, Mary (DEM)" userId="12de4988-0d83-4038-bb6d-8f396020a2a4" providerId="ADAL" clId="{854CD879-F369-423A-9F51-6CDD6D126F59}" dt="2023-01-23T18:23:23.215" v="4036" actId="20577"/>
          <ac:spMkLst>
            <pc:docMk/>
            <pc:sldMk cId="0" sldId="280"/>
            <ac:spMk id="283" creationId="{00000000-0000-0000-0000-000000000000}"/>
          </ac:spMkLst>
        </pc:spChg>
        <pc:spChg chg="mod">
          <ac:chgData name="Gannon, Mary (DEM)" userId="12de4988-0d83-4038-bb6d-8f396020a2a4" providerId="ADAL" clId="{854CD879-F369-423A-9F51-6CDD6D126F59}" dt="2023-01-23T18:22:23.681" v="3997" actId="404"/>
          <ac:spMkLst>
            <pc:docMk/>
            <pc:sldMk cId="0" sldId="280"/>
            <ac:spMk id="284" creationId="{00000000-0000-0000-0000-000000000000}"/>
          </ac:spMkLst>
        </pc:spChg>
      </pc:sldChg>
      <pc:sldChg chg="addSp delSp modSp mod modNotesTx">
        <pc:chgData name="Gannon, Mary (DEM)" userId="12de4988-0d83-4038-bb6d-8f396020a2a4" providerId="ADAL" clId="{854CD879-F369-423A-9F51-6CDD6D126F59}" dt="2023-01-23T18:27:18.294" v="4232" actId="20577"/>
        <pc:sldMkLst>
          <pc:docMk/>
          <pc:sldMk cId="0" sldId="281"/>
        </pc:sldMkLst>
        <pc:spChg chg="mod">
          <ac:chgData name="Gannon, Mary (DEM)" userId="12de4988-0d83-4038-bb6d-8f396020a2a4" providerId="ADAL" clId="{854CD879-F369-423A-9F51-6CDD6D126F59}" dt="2023-01-23T18:26:16.583" v="4086" actId="20577"/>
          <ac:spMkLst>
            <pc:docMk/>
            <pc:sldMk cId="0" sldId="281"/>
            <ac:spMk id="292" creationId="{00000000-0000-0000-0000-000000000000}"/>
          </ac:spMkLst>
        </pc:spChg>
        <pc:spChg chg="mod">
          <ac:chgData name="Gannon, Mary (DEM)" userId="12de4988-0d83-4038-bb6d-8f396020a2a4" providerId="ADAL" clId="{854CD879-F369-423A-9F51-6CDD6D126F59}" dt="2023-01-23T18:23:40.505" v="4063" actId="404"/>
          <ac:spMkLst>
            <pc:docMk/>
            <pc:sldMk cId="0" sldId="281"/>
            <ac:spMk id="293" creationId="{00000000-0000-0000-0000-000000000000}"/>
          </ac:spMkLst>
        </pc:spChg>
        <pc:picChg chg="add mod">
          <ac:chgData name="Gannon, Mary (DEM)" userId="12de4988-0d83-4038-bb6d-8f396020a2a4" providerId="ADAL" clId="{854CD879-F369-423A-9F51-6CDD6D126F59}" dt="2023-01-23T18:26:50.222" v="4094" actId="1076"/>
          <ac:picMkLst>
            <pc:docMk/>
            <pc:sldMk cId="0" sldId="281"/>
            <ac:picMk id="3" creationId="{EE6D9C60-D47B-4142-81B3-4949CD4EC315}"/>
          </ac:picMkLst>
        </pc:picChg>
        <pc:picChg chg="del">
          <ac:chgData name="Gannon, Mary (DEM)" userId="12de4988-0d83-4038-bb6d-8f396020a2a4" providerId="ADAL" clId="{854CD879-F369-423A-9F51-6CDD6D126F59}" dt="2023-01-23T18:26:18.355" v="4087" actId="478"/>
          <ac:picMkLst>
            <pc:docMk/>
            <pc:sldMk cId="0" sldId="281"/>
            <ac:picMk id="296" creationId="{00000000-0000-0000-0000-000000000000}"/>
          </ac:picMkLst>
        </pc:picChg>
      </pc:sldChg>
      <pc:sldChg chg="modSp mod">
        <pc:chgData name="Gannon, Mary (DEM)" userId="12de4988-0d83-4038-bb6d-8f396020a2a4" providerId="ADAL" clId="{854CD879-F369-423A-9F51-6CDD6D126F59}" dt="2023-01-23T18:27:30.217" v="4244" actId="404"/>
        <pc:sldMkLst>
          <pc:docMk/>
          <pc:sldMk cId="0" sldId="282"/>
        </pc:sldMkLst>
        <pc:spChg chg="mod">
          <ac:chgData name="Gannon, Mary (DEM)" userId="12de4988-0d83-4038-bb6d-8f396020a2a4" providerId="ADAL" clId="{854CD879-F369-423A-9F51-6CDD6D126F59}" dt="2023-01-23T18:27:30.217" v="4244" actId="404"/>
          <ac:spMkLst>
            <pc:docMk/>
            <pc:sldMk cId="0" sldId="282"/>
            <ac:spMk id="30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commons.wikimedia.org/w/index.php?title=User:Bgabrielle&amp;action=edit&amp;redlink=1"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 name="Google Shape;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Photos by Anita Gould, Dean Birch, Spencer Hardy</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b654b397_0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b654b397_0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dirty="0">
                <a:solidFill>
                  <a:srgbClr val="FFFFFF"/>
                </a:solidFill>
              </a:rPr>
              <a:t>These pesky plants grow fast and compete with native plants for space. Less native plants means it’s harder for pollinators to find the food they need. This is especially an issue for insects that require a host plant, especially host plants that grow in very specialized habitats, like wild lupine or wild indigo.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dirty="0">
              <a:solidFill>
                <a:srgbClr val="FFFFFF"/>
              </a:solidFill>
            </a:endParaRPr>
          </a:p>
          <a:p>
            <a:pPr marL="0" lvl="0" indent="0" algn="l" rtl="0">
              <a:spcBef>
                <a:spcPts val="0"/>
              </a:spcBef>
              <a:spcAft>
                <a:spcPts val="0"/>
              </a:spcAft>
              <a:buNone/>
            </a:pPr>
            <a:r>
              <a:rPr lang="en" dirty="0"/>
              <a:t>There are a lot of invasive plants in RI, like autumn olive, Oriental bittersweet, multiflora rose, Japanese barberry, purple loosestrife, glossy buckthorn, and black swallowwort. It’s important to get rid of these invasive plants so that native plants have room to grow. Our local wildlife rely on native plants for food and shelter! </a:t>
            </a:r>
          </a:p>
          <a:p>
            <a:pPr marL="0" lvl="0" indent="0" algn="l" rtl="0">
              <a:spcBef>
                <a:spcPts val="0"/>
              </a:spcBef>
              <a:spcAft>
                <a:spcPts val="0"/>
              </a:spcAft>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dirty="0">
                <a:solidFill>
                  <a:srgbClr val="FFFFFF"/>
                </a:solidFill>
              </a:rPr>
              <a:t>Photo: Frederick County Forestry Board</a:t>
            </a:r>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b654b397_0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b654b397_0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b654b397_0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b654b397_0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All creatures, including pollinators, need all four of these things fairly close together in a healthy habitat in order to survive and thrive!</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b654b397_0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b654b397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b654b397_0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b654b397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b654b397_0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2b654b397_0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b654b397_0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b654b397_0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Pollinating bats can be found in the desert and in tropical rainforests. As they drink nectar from flowers, their fur is covered with pollen and spread from flower to flower. Bats are important pollinators of many tropical foods we enjoy, like cocoa, bananas, mangoes, and agave. The bats in RI solely eat insects, which is still very important!</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b654b397_0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b654b397_0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b654b397_0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b654b397_0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lgn="l">
              <a:buNone/>
            </a:pPr>
            <a:r>
              <a:rPr lang="en-US" sz="1800" b="0" i="0" u="none" strike="noStrike" baseline="0" dirty="0">
                <a:solidFill>
                  <a:srgbClr val="211D1E"/>
                </a:solidFill>
                <a:latin typeface="Ink Journal" panose="03080502000500000000" pitchFamily="66" charset="0"/>
              </a:rPr>
              <a:t>Wasps and bees both belong to a group called “Hymenoptera,” which are insects that have two pairs of wings and the females have stingers. But wasps are not bees! Wasps are mostly hairless and they are omnivores, while bees are fuzzy and are herbivores! </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b654b397_0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b654b397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2af4f3288_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2af4f3288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b654b397_0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2b654b397_0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baseline="0" dirty="0">
                <a:solidFill>
                  <a:srgbClr val="211D1E"/>
                </a:solidFill>
                <a:latin typeface="Times New Roman" panose="02020603050405020304" pitchFamily="18" charset="0"/>
              </a:rPr>
              <a:t>A host plant is where a female moth or butterfly will lay her eggs and is the first food the hatched caterpillars will eat. Therefore, host plants are super important for butterflies and moths to complete their lifecycles. One of the best-known examples of a butterfly-host plant association, is the relationship between Monarch Butterflies and milkweeds. Milkweeds not only provide a place for female Monarchs to lay their eggs and feed Monarch caterpillars, but they also imbibe the caterpillars with a toxin that makes them poisonous to bird and mammal predators. Other examples of important host plants include grasses like little bluestem and Indiangrass, which are used by skipper butterflies, and oaks, which support hairstreak butterflies and silk moths. In Rhode Island, the Frosted Elfin is one of our rarest butterflies and relies on yellow wild indigo and wild lupine as host plants. </a:t>
            </a:r>
          </a:p>
          <a:p>
            <a:pPr marL="0" lvl="0" indent="0" algn="l" rtl="0">
              <a:spcBef>
                <a:spcPts val="0"/>
              </a:spcBef>
              <a:spcAft>
                <a:spcPts val="0"/>
              </a:spcAft>
              <a:buNone/>
            </a:pPr>
            <a:endParaRPr lang="en-US" sz="1800" b="0" i="0" u="none" strike="noStrike" baseline="0" dirty="0">
              <a:solidFill>
                <a:srgbClr val="211D1E"/>
              </a:solidFill>
              <a:latin typeface="Times New Roman" panose="02020603050405020304" pitchFamily="18" charset="0"/>
            </a:endParaRPr>
          </a:p>
          <a:p>
            <a:pPr marL="0" lvl="0" indent="0" algn="l" rtl="0">
              <a:spcBef>
                <a:spcPts val="0"/>
              </a:spcBef>
              <a:spcAft>
                <a:spcPts val="0"/>
              </a:spcAft>
              <a:buNone/>
            </a:pPr>
            <a:r>
              <a:rPr lang="en-US" sz="1800" b="0" i="0" u="none" strike="noStrike" baseline="0" dirty="0">
                <a:solidFill>
                  <a:srgbClr val="211D1E"/>
                </a:solidFill>
                <a:latin typeface="Times New Roman" panose="02020603050405020304" pitchFamily="18" charset="0"/>
              </a:rPr>
              <a:t>Photo: Dean Birch</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b654b397_0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2b654b397_0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Photo: Spencer Hardy</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b654b397_01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2b654b397_0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800" b="0" i="0" u="none" strike="noStrike" baseline="0" dirty="0">
                <a:solidFill>
                  <a:srgbClr val="211D1E"/>
                </a:solidFill>
                <a:latin typeface="Times New Roman" panose="02020603050405020304" pitchFamily="18" charset="0"/>
              </a:rPr>
              <a:t>In Northeastern North America, there are about 400 species of flower fly that come in a wide range of sizes and colors. Many are quite beautiful, with brightly colored spots and stripes that often mimic the patterns found on bees and wasps. This type of mimicry is called Batesian Mimicry, in which the flies mimic protective coloration in order to trick potential predators into thinking that they have a stinger (even though they do not and are harmless). </a:t>
            </a:r>
          </a:p>
          <a:p>
            <a:r>
              <a:rPr lang="en-US" sz="1800" b="0" i="0" u="none" strike="noStrike" baseline="0" dirty="0">
                <a:solidFill>
                  <a:srgbClr val="211D1E"/>
                </a:solidFill>
                <a:latin typeface="Times New Roman" panose="02020603050405020304" pitchFamily="18" charset="0"/>
              </a:rPr>
              <a:t>As larvae, flower flies feed on either decaying plant and animal material or feed on other insects, like aphids and thrips. As adults, the flies feed on nectar and pollen from a wide variety of flowers, though they seem to prefer white and yellow flowers. When they visit these flowers, pollen gets stuck to their hairs which allows them to carry out pollination. Next to bees, syrphid flies are considered one of the most important pollinator groups and contribute to the pollination of many wild and cultivated plants. </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b654b397_01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2b654b397_0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b654b397_01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2b654b397_0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fancy word for an insect’s tongue is a proboscis!</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b654b397_01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2b654b397_0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b654b397_01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2b654b397_0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All that fuzz is great for picking up pollen as bumblebees fly from flower to flower!</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b654b397_01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b654b397_0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b654b397_01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2b654b397_0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b654b397_01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2b654b397_0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af4f3288_0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af4f3288_0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b654b397_02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2b654b397_0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All insects have two antennae on top of their head. They can come in all shapes and sizes, but all antennae are excellent at sensing the world around the pollinators. </a:t>
            </a: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b654b397_02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2b654b397_0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b654b397_02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2b654b397_0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 butterfly’s tongue actually doesn’t have many taste buds. Most of their taste buds are on their feet! </a:t>
            </a: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b654b397_02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2b654b397_0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2b654b397_02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2b654b397_0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b654b397_02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2b654b397_0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b654b397_02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2b654b397_0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Native bumblebees and solitary bees perform a specialized type of pollination, called buzz pollination. The bees buzz their wings while feeding from flowers, creating vibrations that loosen up more pollen to be transferred. Next time you watch see a bumblebee on a flower, see if you notice it buzz pollinating!</a:t>
            </a: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b654b397_02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2b654b397_0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b654b397_02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2b654b397_0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b654b397_02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2b654b397_0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af4f3288_0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af4f3288_0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Some native plants in RI include milkweed, blueberry, oak, and New England aster!</a:t>
            </a: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2b654b397_0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2b654b397_0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Pollinators help plants grow, produce fruits, and produce seeds, all of which are food for a wide variety of animals. Pollinators themselves are a valuable food source for many animals, particularly moths and butterflies (and their caterpillars) for birds. Without pollinators, our food webs and ecosystems would collapse!</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Photo: Keith Williams</a:t>
            </a: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b654b397_02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2b654b397_0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b654b397_02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2b654b397_0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baseline="0" dirty="0">
                <a:solidFill>
                  <a:srgbClr val="211D1E"/>
                </a:solidFill>
                <a:latin typeface="Times New Roman" panose="02020603050405020304" pitchFamily="18" charset="0"/>
              </a:rPr>
              <a:t>Approximately 75% of crops benefit in some way from animal pollination and about 10% depend fully on pollinators to produce the food that we eat. These foods include chocolate, coffee, avocados, almonds, bananas, mangos, strawberries, and many more. The food crops amount to about 30% of global food production and the majority of human Vitamin C, Vitamin A, and calcium intake. The crop services that animal pollinators provide contribute between $157 and 515 billion to the global economy per year - and pollinators do it for free! </a:t>
            </a: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b654b397_03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2b654b397_0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2b654b397_03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2b654b397_0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Pesticides are used to kill insects that are causing a problem, like crop pests, but can also kill other non-target insects in the process, like bees, butterflies, and moths. </a:t>
            </a: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b654b397_03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2b654b397_0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b654b397_03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2b654b397_0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Tips for hummingbird feeders: Hummingbird feeders should contain a 1:4 sugar:water ratio, and the liquid should NOT contain any dyes or coloring. Hummingbird feeders should be hung up in a shady area, and should only be filled halfway. The water should be changed every 2-3 days to avoid mold growth, which can be toxic to hummingbirds. Feeders should be thoroughly rinsed and scrubbed with hot water when refilled to keep clean. If all of this seems like too much work, you can always plant flowers for hummingbirds, or shrubs that produce fruits for other birds! </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Photos: USFWS</a:t>
            </a:r>
          </a:p>
          <a:p>
            <a:pPr marL="0" lvl="0" indent="0" algn="l" rtl="0">
              <a:spcBef>
                <a:spcPts val="0"/>
              </a:spcBef>
              <a:spcAft>
                <a:spcPts val="0"/>
              </a:spcAft>
              <a:buNone/>
            </a:pPr>
            <a:r>
              <a:rPr lang="en" dirty="0"/>
              <a:t>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2b654b397_03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2b654b397_0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2b654b397_03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2b654b397_0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Solitary bees like to lay their eggs inside of hollow plant stalks. Leaving them up over the winter allows birds to eat the flower seeds, and then sets up “bee hotels” in the spring. If you need to cut back the stems in the spring, leave them about 8-12 inches high. This will still provide habitat for bees and the new plant growth will cover up the old stalks. You can lay the cuttings on the ground as mulch and cover for other insects. Brush piles are great places for bumblebees to find shelter and build their nests. Old logs are open habitat for mason bees to burrow in!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Photos: Mary Gannon, </a:t>
            </a:r>
            <a:r>
              <a:rPr lang="en-US" b="0" i="0" u="none" strike="noStrike" dirty="0">
                <a:solidFill>
                  <a:srgbClr val="BA0000"/>
                </a:solidFill>
                <a:effectLst/>
                <a:latin typeface="Arial" panose="020B0604020202020204" pitchFamily="34" charset="0"/>
                <a:hlinkClick r:id="rId3" tooltip="User:Bgabrielle (page does not exist)"/>
              </a:rPr>
              <a:t>Benoît Gabrielle</a:t>
            </a: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2b654b397_03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2b654b397_0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Photo: Mary Gannon</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b654b397_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b654b397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2b654b397_03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2b654b397_0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Native plants and host plants can be grown and overwintered in pots or containers. It’s very important that we create habitat in places where there’s limited open space, like in cities and very developed neighborhoods. Habitat is everywhere, and everyone can help!</a:t>
            </a: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2b654b397_03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2b654b397_0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2b654b397_03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2b654b397_0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00" dirty="0">
                <a:solidFill>
                  <a:srgbClr val="FFFFFF"/>
                </a:solidFill>
              </a:rPr>
              <a:t>Honeybees are not native. They were brought here from Europe to make honey and help on farms, and are kept in captive hives by a beekeeper. Think of them like livestock, but the only livestock that’s allowed to run free in the wild! Honeybees get a lot of attention because they are used in large scale agriculture, but few people know about the plight of our native bees. Taking actions to help honeybees (fewer pesticides</a:t>
            </a:r>
            <a:r>
              <a:rPr lang="en" sz="1100">
                <a:solidFill>
                  <a:srgbClr val="FFFFFF"/>
                </a:solidFill>
              </a:rPr>
              <a:t>, quality </a:t>
            </a:r>
            <a:r>
              <a:rPr lang="en" sz="1100" dirty="0">
                <a:solidFill>
                  <a:srgbClr val="FFFFFF"/>
                </a:solidFill>
              </a:rPr>
              <a:t>habitat) will also help our native bee species, many of which are facing conservation threats. Help spread the word about our native bees by sharing what you’ve learned in this kit! </a:t>
            </a:r>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2b654b397_046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2b654b397_04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2b654b397_04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2b654b397_0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2b654b397_04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2b654b397_0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One of our biggest missions at RIDEM Division of Fish and Wildlife is to protect and manage habitat for all wildlife. RIDEM often buys pieces of land that are up for sale, adding to our Wildlife Management Areas and protecting that habitat forever. We have over 60,000 acres protected so far! It’s important to protect as much habitat as we can to combat the impacts of fragmentation, but we need a lot of help! Most of the land in Rhode Island is owned in much smaller chunks by lots of different people. If we all work together to make our home gardens and yards into wildlife and pollinator friendly habitats, it will make a huge difference!</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b654b397_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2b654b397_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Bumblebees like to make their nests in piles of grass or wildflower stems, leaves, and sticks. Mason bees burrow into rotting logs (or sometimes the side of your house!), and solitary bees live in tiny holes in</a:t>
            </a:r>
            <a:r>
              <a:rPr lang="en-US" dirty="0"/>
              <a:t> t</a:t>
            </a:r>
            <a:r>
              <a:rPr lang="en" dirty="0"/>
              <a:t>he soil. </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b654b397_0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b654b397_0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Photo: Spencer Hardy</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b654b397_0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2b654b397_0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Many native plants have hollow stems. When the plants dry out in the fall and winter, they create a perfect little tube for solitary bees to lay their eggs in when spring comes. The plant in this photo is called Joe Pye weed. It grows very tall and has thick, hollow stalks, perfect for the bees! It also has beautiful pink flowers that all pollinators enjoy!</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b654b397_0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2b654b397_0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0" y="0"/>
            <a:ext cx="9144000" cy="6902100"/>
          </a:xfrm>
          <a:prstGeom prst="rect">
            <a:avLst/>
          </a:prstGeom>
          <a:gradFill>
            <a:gsLst>
              <a:gs pos="0">
                <a:srgbClr val="003171"/>
              </a:gs>
              <a:gs pos="100000">
                <a:srgbClr val="549FFF"/>
              </a:gs>
            </a:gsLst>
            <a:lin ang="7920000" scaled="0"/>
          </a:gra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10" name="Google Shape;10;p2"/>
          <p:cNvSpPr/>
          <p:nvPr/>
        </p:nvSpPr>
        <p:spPr>
          <a:xfrm flipH="1">
            <a:off x="-3833" y="16053"/>
            <a:ext cx="10925833" cy="6881035"/>
          </a:xfrm>
          <a:custGeom>
            <a:avLst/>
            <a:gdLst/>
            <a:ahLst/>
            <a:cxnLst/>
            <a:rect l="l" t="t" r="r" b="b"/>
            <a:pathLst>
              <a:path w="24279631" h="6863875" extrusionOk="0">
                <a:moveTo>
                  <a:pt x="9291599" y="0"/>
                </a:moveTo>
                <a:lnTo>
                  <a:pt x="24279631" y="5875"/>
                </a:lnTo>
                <a:lnTo>
                  <a:pt x="24250422" y="6863875"/>
                </a:lnTo>
                <a:lnTo>
                  <a:pt x="8740466" y="6858000"/>
                </a:lnTo>
                <a:cubicBezTo>
                  <a:pt x="0" y="3062308"/>
                  <a:pt x="7449035" y="312298"/>
                  <a:pt x="9291599" y="0"/>
                </a:cubicBezTo>
                <a:close/>
              </a:path>
            </a:pathLst>
          </a:custGeom>
          <a:gradFill>
            <a:gsLst>
              <a:gs pos="0">
                <a:srgbClr val="549FFF">
                  <a:alpha val="40784"/>
                </a:srgbClr>
              </a:gs>
              <a:gs pos="41000">
                <a:srgbClr val="003171">
                  <a:alpha val="94901"/>
                </a:srgbClr>
              </a:gs>
              <a:gs pos="100000">
                <a:srgbClr val="003171">
                  <a:alpha val="94901"/>
                </a:srgbClr>
              </a:gs>
            </a:gsLst>
            <a:path path="circle">
              <a:fillToRect t="100000" r="100000"/>
            </a:path>
            <a:tileRect l="-100000" b="-100000"/>
          </a:gra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14659" y="881"/>
            <a:ext cx="10500941" cy="6881035"/>
          </a:xfrm>
          <a:custGeom>
            <a:avLst/>
            <a:gdLst/>
            <a:ahLst/>
            <a:cxnLst/>
            <a:rect l="l" t="t" r="r" b="b"/>
            <a:pathLst>
              <a:path w="24279631" h="6863875" extrusionOk="0">
                <a:moveTo>
                  <a:pt x="9291599" y="0"/>
                </a:moveTo>
                <a:lnTo>
                  <a:pt x="24279631" y="5875"/>
                </a:lnTo>
                <a:lnTo>
                  <a:pt x="24250422" y="6863875"/>
                </a:lnTo>
                <a:lnTo>
                  <a:pt x="8740466" y="6858000"/>
                </a:lnTo>
                <a:cubicBezTo>
                  <a:pt x="0" y="3062308"/>
                  <a:pt x="7449035" y="312298"/>
                  <a:pt x="9291599" y="0"/>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12" name="Google Shape;12;p2"/>
          <p:cNvSpPr/>
          <p:nvPr/>
        </p:nvSpPr>
        <p:spPr>
          <a:xfrm>
            <a:off x="-846667" y="-882"/>
            <a:ext cx="2167467" cy="6906895"/>
          </a:xfrm>
          <a:custGeom>
            <a:avLst/>
            <a:gdLst/>
            <a:ahLst/>
            <a:cxnLst/>
            <a:rect l="l" t="t" r="r" b="b"/>
            <a:pathLst>
              <a:path w="2167467" h="6180667" extrusionOk="0">
                <a:moveTo>
                  <a:pt x="939800" y="0"/>
                </a:moveTo>
                <a:lnTo>
                  <a:pt x="1905000" y="5881"/>
                </a:lnTo>
                <a:cubicBezTo>
                  <a:pt x="2167467" y="1035992"/>
                  <a:pt x="0" y="1848556"/>
                  <a:pt x="1896533" y="6180667"/>
                </a:cubicBezTo>
                <a:lnTo>
                  <a:pt x="939800" y="6180667"/>
                </a:lnTo>
                <a:lnTo>
                  <a:pt x="939800" y="0"/>
                </a:lnTo>
                <a:close/>
              </a:path>
            </a:pathLst>
          </a:custGeom>
          <a:gradFill>
            <a:gsLst>
              <a:gs pos="0">
                <a:srgbClr val="003171">
                  <a:alpha val="20784"/>
                </a:srgbClr>
              </a:gs>
              <a:gs pos="100000">
                <a:srgbClr val="65A8FF">
                  <a:alpha val="20784"/>
                </a:srgbClr>
              </a:gs>
            </a:gsLst>
            <a:lin ang="0" scaled="0"/>
          </a:gra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13" name="Google Shape;13;p2"/>
          <p:cNvSpPr/>
          <p:nvPr/>
        </p:nvSpPr>
        <p:spPr>
          <a:xfrm rot="10800000" flipH="1">
            <a:off x="-524934" y="-4974"/>
            <a:ext cx="1403435" cy="6906895"/>
          </a:xfrm>
          <a:custGeom>
            <a:avLst/>
            <a:gdLst/>
            <a:ahLst/>
            <a:cxnLst/>
            <a:rect l="l" t="t" r="r" b="b"/>
            <a:pathLst>
              <a:path w="2167467" h="6180667" extrusionOk="0">
                <a:moveTo>
                  <a:pt x="939800" y="0"/>
                </a:moveTo>
                <a:lnTo>
                  <a:pt x="1905000" y="5881"/>
                </a:lnTo>
                <a:cubicBezTo>
                  <a:pt x="2167467" y="1035992"/>
                  <a:pt x="0" y="1848556"/>
                  <a:pt x="1896533" y="6180667"/>
                </a:cubicBezTo>
                <a:lnTo>
                  <a:pt x="939800" y="6180667"/>
                </a:lnTo>
                <a:lnTo>
                  <a:pt x="939800" y="0"/>
                </a:lnTo>
                <a:close/>
              </a:path>
            </a:pathLst>
          </a:custGeom>
          <a:gradFill>
            <a:gsLst>
              <a:gs pos="0">
                <a:srgbClr val="003171">
                  <a:alpha val="20784"/>
                </a:srgbClr>
              </a:gs>
              <a:gs pos="100000">
                <a:srgbClr val="65A8FF">
                  <a:alpha val="20784"/>
                </a:srgbClr>
              </a:gs>
            </a:gsLst>
            <a:lin ang="0" scaled="0"/>
          </a:gra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14" name="Google Shape;14;p2"/>
          <p:cNvSpPr txBox="1">
            <a:spLocks noGrp="1"/>
          </p:cNvSpPr>
          <p:nvPr>
            <p:ph type="ctrTitle"/>
          </p:nvPr>
        </p:nvSpPr>
        <p:spPr>
          <a:xfrm>
            <a:off x="1082040" y="1656080"/>
            <a:ext cx="7050900" cy="14700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lt1"/>
              </a:buClr>
              <a:buSzPts val="4800"/>
              <a:buNone/>
              <a:defRPr sz="4800">
                <a:solidFill>
                  <a:schemeClr val="lt1"/>
                </a:solidFill>
              </a:defRPr>
            </a:lvl1pPr>
            <a:lvl2pPr lvl="1" algn="r">
              <a:spcBef>
                <a:spcPts val="0"/>
              </a:spcBef>
              <a:spcAft>
                <a:spcPts val="0"/>
              </a:spcAft>
              <a:buClr>
                <a:schemeClr val="lt1"/>
              </a:buClr>
              <a:buSzPts val="4800"/>
              <a:buNone/>
              <a:defRPr sz="4800">
                <a:solidFill>
                  <a:schemeClr val="lt1"/>
                </a:solidFill>
              </a:defRPr>
            </a:lvl2pPr>
            <a:lvl3pPr lvl="2" algn="r">
              <a:spcBef>
                <a:spcPts val="0"/>
              </a:spcBef>
              <a:spcAft>
                <a:spcPts val="0"/>
              </a:spcAft>
              <a:buClr>
                <a:schemeClr val="lt1"/>
              </a:buClr>
              <a:buSzPts val="4800"/>
              <a:buNone/>
              <a:defRPr sz="4800">
                <a:solidFill>
                  <a:schemeClr val="lt1"/>
                </a:solidFill>
              </a:defRPr>
            </a:lvl3pPr>
            <a:lvl4pPr lvl="3" algn="r">
              <a:spcBef>
                <a:spcPts val="0"/>
              </a:spcBef>
              <a:spcAft>
                <a:spcPts val="0"/>
              </a:spcAft>
              <a:buClr>
                <a:schemeClr val="lt1"/>
              </a:buClr>
              <a:buSzPts val="4800"/>
              <a:buNone/>
              <a:defRPr sz="4800">
                <a:solidFill>
                  <a:schemeClr val="lt1"/>
                </a:solidFill>
              </a:defRPr>
            </a:lvl4pPr>
            <a:lvl5pPr lvl="4" algn="r">
              <a:spcBef>
                <a:spcPts val="0"/>
              </a:spcBef>
              <a:spcAft>
                <a:spcPts val="0"/>
              </a:spcAft>
              <a:buClr>
                <a:schemeClr val="lt1"/>
              </a:buClr>
              <a:buSzPts val="4800"/>
              <a:buNone/>
              <a:defRPr sz="4800">
                <a:solidFill>
                  <a:schemeClr val="lt1"/>
                </a:solidFill>
              </a:defRPr>
            </a:lvl5pPr>
            <a:lvl6pPr lvl="5" algn="r">
              <a:spcBef>
                <a:spcPts val="0"/>
              </a:spcBef>
              <a:spcAft>
                <a:spcPts val="0"/>
              </a:spcAft>
              <a:buClr>
                <a:schemeClr val="lt1"/>
              </a:buClr>
              <a:buSzPts val="4800"/>
              <a:buNone/>
              <a:defRPr sz="4800">
                <a:solidFill>
                  <a:schemeClr val="lt1"/>
                </a:solidFill>
              </a:defRPr>
            </a:lvl6pPr>
            <a:lvl7pPr lvl="6" algn="r">
              <a:spcBef>
                <a:spcPts val="0"/>
              </a:spcBef>
              <a:spcAft>
                <a:spcPts val="0"/>
              </a:spcAft>
              <a:buClr>
                <a:schemeClr val="lt1"/>
              </a:buClr>
              <a:buSzPts val="4800"/>
              <a:buNone/>
              <a:defRPr sz="4800">
                <a:solidFill>
                  <a:schemeClr val="lt1"/>
                </a:solidFill>
              </a:defRPr>
            </a:lvl7pPr>
            <a:lvl8pPr lvl="7" algn="r">
              <a:spcBef>
                <a:spcPts val="0"/>
              </a:spcBef>
              <a:spcAft>
                <a:spcPts val="0"/>
              </a:spcAft>
              <a:buClr>
                <a:schemeClr val="lt1"/>
              </a:buClr>
              <a:buSzPts val="4800"/>
              <a:buNone/>
              <a:defRPr sz="4800">
                <a:solidFill>
                  <a:schemeClr val="lt1"/>
                </a:solidFill>
              </a:defRPr>
            </a:lvl8pPr>
            <a:lvl9pPr lvl="8" algn="r">
              <a:spcBef>
                <a:spcPts val="0"/>
              </a:spcBef>
              <a:spcAft>
                <a:spcPts val="0"/>
              </a:spcAft>
              <a:buClr>
                <a:schemeClr val="lt1"/>
              </a:buClr>
              <a:buSzPts val="4800"/>
              <a:buNone/>
              <a:defRPr sz="4800">
                <a:solidFill>
                  <a:schemeClr val="lt1"/>
                </a:solidFill>
              </a:defRPr>
            </a:lvl9pPr>
          </a:lstStyle>
          <a:p>
            <a:endParaRPr/>
          </a:p>
        </p:txBody>
      </p:sp>
      <p:sp>
        <p:nvSpPr>
          <p:cNvPr id="15" name="Google Shape;15;p2"/>
          <p:cNvSpPr txBox="1">
            <a:spLocks noGrp="1"/>
          </p:cNvSpPr>
          <p:nvPr>
            <p:ph type="subTitle" idx="1"/>
          </p:nvPr>
        </p:nvSpPr>
        <p:spPr>
          <a:xfrm>
            <a:off x="1082040" y="3230880"/>
            <a:ext cx="7035900" cy="925500"/>
          </a:xfrm>
          <a:prstGeom prst="rect">
            <a:avLst/>
          </a:prstGeom>
        </p:spPr>
        <p:txBody>
          <a:bodyPr spcFirstLastPara="1" wrap="square" lIns="91425" tIns="91425" rIns="91425" bIns="91425" anchor="t" anchorCtr="0">
            <a:noAutofit/>
          </a:bodyPr>
          <a:lstStyle>
            <a:lvl1pPr lvl="0" algn="r">
              <a:spcBef>
                <a:spcPts val="0"/>
              </a:spcBef>
              <a:spcAft>
                <a:spcPts val="0"/>
              </a:spcAft>
              <a:buClr>
                <a:schemeClr val="lt1"/>
              </a:buClr>
              <a:buSzPts val="2400"/>
              <a:buNone/>
              <a:defRPr sz="2400">
                <a:solidFill>
                  <a:schemeClr val="lt1"/>
                </a:solidFill>
              </a:defRPr>
            </a:lvl1pPr>
            <a:lvl2pPr lvl="1" algn="r">
              <a:spcBef>
                <a:spcPts val="0"/>
              </a:spcBef>
              <a:spcAft>
                <a:spcPts val="0"/>
              </a:spcAft>
              <a:buClr>
                <a:schemeClr val="lt1"/>
              </a:buClr>
              <a:buSzPts val="2400"/>
              <a:buNone/>
              <a:defRPr sz="2400">
                <a:solidFill>
                  <a:schemeClr val="lt1"/>
                </a:solidFill>
              </a:defRPr>
            </a:lvl2pPr>
            <a:lvl3pPr lvl="2" algn="r">
              <a:spcBef>
                <a:spcPts val="0"/>
              </a:spcBef>
              <a:spcAft>
                <a:spcPts val="0"/>
              </a:spcAft>
              <a:buClr>
                <a:schemeClr val="lt1"/>
              </a:buClr>
              <a:buSzPts val="2400"/>
              <a:buNone/>
              <a:defRPr>
                <a:solidFill>
                  <a:schemeClr val="lt1"/>
                </a:solidFill>
              </a:defRPr>
            </a:lvl3pPr>
            <a:lvl4pPr lvl="3" algn="r">
              <a:spcBef>
                <a:spcPts val="0"/>
              </a:spcBef>
              <a:spcAft>
                <a:spcPts val="0"/>
              </a:spcAft>
              <a:buClr>
                <a:schemeClr val="lt1"/>
              </a:buClr>
              <a:buSzPts val="2400"/>
              <a:buNone/>
              <a:defRPr sz="2400">
                <a:solidFill>
                  <a:schemeClr val="lt1"/>
                </a:solidFill>
              </a:defRPr>
            </a:lvl4pPr>
            <a:lvl5pPr lvl="4" algn="r">
              <a:spcBef>
                <a:spcPts val="0"/>
              </a:spcBef>
              <a:spcAft>
                <a:spcPts val="0"/>
              </a:spcAft>
              <a:buClr>
                <a:schemeClr val="lt1"/>
              </a:buClr>
              <a:buSzPts val="2400"/>
              <a:buNone/>
              <a:defRPr sz="2400">
                <a:solidFill>
                  <a:schemeClr val="lt1"/>
                </a:solidFill>
              </a:defRPr>
            </a:lvl5pPr>
            <a:lvl6pPr lvl="5" algn="r">
              <a:spcBef>
                <a:spcPts val="0"/>
              </a:spcBef>
              <a:spcAft>
                <a:spcPts val="0"/>
              </a:spcAft>
              <a:buClr>
                <a:schemeClr val="lt1"/>
              </a:buClr>
              <a:buSzPts val="2400"/>
              <a:buNone/>
              <a:defRPr sz="2400">
                <a:solidFill>
                  <a:schemeClr val="lt1"/>
                </a:solidFill>
              </a:defRPr>
            </a:lvl6pPr>
            <a:lvl7pPr lvl="6" algn="r">
              <a:spcBef>
                <a:spcPts val="0"/>
              </a:spcBef>
              <a:spcAft>
                <a:spcPts val="0"/>
              </a:spcAft>
              <a:buClr>
                <a:schemeClr val="lt1"/>
              </a:buClr>
              <a:buSzPts val="2400"/>
              <a:buNone/>
              <a:defRPr sz="2400">
                <a:solidFill>
                  <a:schemeClr val="lt1"/>
                </a:solidFill>
              </a:defRPr>
            </a:lvl7pPr>
            <a:lvl8pPr lvl="7" algn="r">
              <a:spcBef>
                <a:spcPts val="0"/>
              </a:spcBef>
              <a:spcAft>
                <a:spcPts val="0"/>
              </a:spcAft>
              <a:buClr>
                <a:schemeClr val="lt1"/>
              </a:buClr>
              <a:buSzPts val="2400"/>
              <a:buNone/>
              <a:defRPr sz="2400">
                <a:solidFill>
                  <a:schemeClr val="lt1"/>
                </a:solidFill>
              </a:defRPr>
            </a:lvl8pPr>
            <a:lvl9pPr lvl="8" algn="r">
              <a:spcBef>
                <a:spcPts val="0"/>
              </a:spcBef>
              <a:spcAft>
                <a:spcPts val="0"/>
              </a:spcAft>
              <a:buClr>
                <a:schemeClr val="lt1"/>
              </a:buClr>
              <a:buSzPts val="2400"/>
              <a:buNone/>
              <a:defRPr sz="2400">
                <a:solidFill>
                  <a:schemeClr val="lt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3"/>
          <p:cNvSpPr/>
          <p:nvPr/>
        </p:nvSpPr>
        <p:spPr>
          <a:xfrm rot="10800000" flipH="1">
            <a:off x="-348182" y="-21900"/>
            <a:ext cx="1723520" cy="6879900"/>
          </a:xfrm>
          <a:custGeom>
            <a:avLst/>
            <a:gdLst/>
            <a:ahLst/>
            <a:cxnLst/>
            <a:rect l="l" t="t" r="r" b="b"/>
            <a:pathLst>
              <a:path w="4476675" h="6879900" extrusionOk="0">
                <a:moveTo>
                  <a:pt x="4476676" y="16025"/>
                </a:moveTo>
                <a:lnTo>
                  <a:pt x="879695" y="0"/>
                </a:lnTo>
                <a:cubicBezTo>
                  <a:pt x="886211" y="2293300"/>
                  <a:pt x="892726" y="4586600"/>
                  <a:pt x="899242" y="6879900"/>
                </a:cubicBezTo>
                <a:lnTo>
                  <a:pt x="3909760" y="6861462"/>
                </a:lnTo>
                <a:cubicBezTo>
                  <a:pt x="0" y="3547544"/>
                  <a:pt x="1695771" y="1824359"/>
                  <a:pt x="447667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18" name="Google Shape;18;p3"/>
          <p:cNvSpPr txBox="1">
            <a:spLocks noGrp="1"/>
          </p:cNvSpPr>
          <p:nvPr>
            <p:ph type="body" idx="1"/>
          </p:nvPr>
        </p:nvSpPr>
        <p:spPr>
          <a:xfrm>
            <a:off x="457200" y="1658990"/>
            <a:ext cx="8229600" cy="4840500"/>
          </a:xfrm>
          <a:prstGeom prst="rect">
            <a:avLst/>
          </a:prstGeom>
        </p:spPr>
        <p:txBody>
          <a:bodyPr spcFirstLastPara="1" wrap="square" lIns="91425" tIns="91425" rIns="91425" bIns="91425" anchor="t" anchorCtr="0">
            <a:noAutofit/>
          </a:bodyPr>
          <a:lstStyle>
            <a:lvl1pPr marL="457200" lvl="0" indent="-431800">
              <a:spcBef>
                <a:spcPts val="0"/>
              </a:spcBef>
              <a:spcAft>
                <a:spcPts val="0"/>
              </a:spcAft>
              <a:buSzPts val="3200"/>
              <a:buChar char="●"/>
              <a:defRPr/>
            </a:lvl1pPr>
            <a:lvl2pPr marL="914400" lvl="1" indent="-406400">
              <a:spcBef>
                <a:spcPts val="0"/>
              </a:spcBef>
              <a:spcAft>
                <a:spcPts val="0"/>
              </a:spcAft>
              <a:buSzPts val="2800"/>
              <a:buChar char="○"/>
              <a:defRPr/>
            </a:lvl2pPr>
            <a:lvl3pPr marL="1371600" lvl="2" indent="-381000">
              <a:spcBef>
                <a:spcPts val="0"/>
              </a:spcBef>
              <a:spcAft>
                <a:spcPts val="0"/>
              </a:spcAft>
              <a:buSzPts val="2400"/>
              <a:buChar char="■"/>
              <a:defRPr/>
            </a:lvl3pPr>
            <a:lvl4pPr marL="1828800" lvl="3" indent="-355600">
              <a:spcBef>
                <a:spcPts val="0"/>
              </a:spcBef>
              <a:spcAft>
                <a:spcPts val="0"/>
              </a:spcAft>
              <a:buSzPts val="2000"/>
              <a:buChar char="●"/>
              <a:defRPr/>
            </a:lvl4pPr>
            <a:lvl5pPr marL="2286000" lvl="4" indent="-355600">
              <a:spcBef>
                <a:spcPts val="0"/>
              </a:spcBef>
              <a:spcAft>
                <a:spcPts val="0"/>
              </a:spcAft>
              <a:buSzPts val="2000"/>
              <a:buChar char="○"/>
              <a:defRPr/>
            </a:lvl5pPr>
            <a:lvl6pPr marL="2743200" lvl="5" indent="-355600">
              <a:spcBef>
                <a:spcPts val="0"/>
              </a:spcBef>
              <a:spcAft>
                <a:spcPts val="0"/>
              </a:spcAft>
              <a:buSzPts val="2000"/>
              <a:buChar char="■"/>
              <a:defRPr/>
            </a:lvl6pPr>
            <a:lvl7pPr marL="3200400" lvl="6" indent="-355600">
              <a:spcBef>
                <a:spcPts val="0"/>
              </a:spcBef>
              <a:spcAft>
                <a:spcPts val="0"/>
              </a:spcAft>
              <a:buSzPts val="2000"/>
              <a:buChar char="●"/>
              <a:defRPr/>
            </a:lvl7pPr>
            <a:lvl8pPr marL="3657600" lvl="7" indent="-355600">
              <a:spcBef>
                <a:spcPts val="0"/>
              </a:spcBef>
              <a:spcAft>
                <a:spcPts val="0"/>
              </a:spcAft>
              <a:buSzPts val="2000"/>
              <a:buChar char="○"/>
              <a:defRPr/>
            </a:lvl8pPr>
            <a:lvl9pPr marL="4114800" lvl="8" indent="-355600">
              <a:spcBef>
                <a:spcPts val="0"/>
              </a:spcBef>
              <a:spcAft>
                <a:spcPts val="0"/>
              </a:spcAft>
              <a:buSzPts val="2000"/>
              <a:buChar char="■"/>
              <a:defRPr/>
            </a:lvl9pPr>
          </a:lstStyle>
          <a:p>
            <a:endParaRPr/>
          </a:p>
        </p:txBody>
      </p:sp>
      <p:sp>
        <p:nvSpPr>
          <p:cNvPr id="19" name="Google Shape;19;p3"/>
          <p:cNvSpPr/>
          <p:nvPr/>
        </p:nvSpPr>
        <p:spPr>
          <a:xfrm rot="10800000" flipH="1">
            <a:off x="-1118653" y="-4700"/>
            <a:ext cx="3100651" cy="6862700"/>
          </a:xfrm>
          <a:custGeom>
            <a:avLst/>
            <a:gdLst/>
            <a:ahLst/>
            <a:cxnLst/>
            <a:rect l="l" t="t" r="r" b="b"/>
            <a:pathLst>
              <a:path w="8053639" h="6879900" extrusionOk="0">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0" name="Google Shape;20;p3"/>
          <p:cNvSpPr/>
          <p:nvPr/>
        </p:nvSpPr>
        <p:spPr>
          <a:xfrm rot="10800000">
            <a:off x="8088847" y="-6970"/>
            <a:ext cx="1100668" cy="6864970"/>
          </a:xfrm>
          <a:custGeom>
            <a:avLst/>
            <a:gdLst/>
            <a:ahLst/>
            <a:cxnLst/>
            <a:rect l="l" t="t" r="r" b="b"/>
            <a:pathLst>
              <a:path w="1100668" h="6916846" extrusionOk="0">
                <a:moveTo>
                  <a:pt x="0" y="11711"/>
                </a:moveTo>
                <a:lnTo>
                  <a:pt x="956734" y="0"/>
                </a:lnTo>
                <a:cubicBezTo>
                  <a:pt x="33869" y="3419922"/>
                  <a:pt x="220135" y="4504457"/>
                  <a:pt x="1100668" y="6916846"/>
                </a:cubicBezTo>
                <a:lnTo>
                  <a:pt x="0" y="6916846"/>
                </a:lnTo>
                <a:lnTo>
                  <a:pt x="0" y="11711"/>
                </a:lnTo>
                <a:close/>
              </a:path>
            </a:pathLst>
          </a:custGeom>
          <a:gradFill>
            <a:gsLst>
              <a:gs pos="0">
                <a:srgbClr val="003171"/>
              </a:gs>
              <a:gs pos="100000">
                <a:srgbClr val="65A8FF"/>
              </a:gs>
            </a:gsLst>
            <a:lin ang="5700000" scaled="0"/>
          </a:gra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1" name="Google Shape;21;p3"/>
          <p:cNvSpPr txBox="1">
            <a:spLocks noGrp="1"/>
          </p:cNvSpPr>
          <p:nvPr>
            <p:ph type="title"/>
          </p:nvPr>
        </p:nvSpPr>
        <p:spPr>
          <a:xfrm>
            <a:off x="457200" y="274638"/>
            <a:ext cx="8229600" cy="1325700"/>
          </a:xfrm>
          <a:prstGeom prst="rect">
            <a:avLst/>
          </a:prstGeom>
        </p:spPr>
        <p:txBody>
          <a:bodyPr spcFirstLastPara="1" wrap="square" lIns="91425" tIns="91425" rIns="91425" bIns="91425" anchor="b"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4"/>
          <p:cNvSpPr/>
          <p:nvPr/>
        </p:nvSpPr>
        <p:spPr>
          <a:xfrm rot="10800000" flipH="1">
            <a:off x="-348182" y="-21900"/>
            <a:ext cx="1723520" cy="6879900"/>
          </a:xfrm>
          <a:custGeom>
            <a:avLst/>
            <a:gdLst/>
            <a:ahLst/>
            <a:cxnLst/>
            <a:rect l="l" t="t" r="r" b="b"/>
            <a:pathLst>
              <a:path w="4476675" h="6879900" extrusionOk="0">
                <a:moveTo>
                  <a:pt x="4476676" y="16025"/>
                </a:moveTo>
                <a:lnTo>
                  <a:pt x="879695" y="0"/>
                </a:lnTo>
                <a:cubicBezTo>
                  <a:pt x="886211" y="2293300"/>
                  <a:pt x="892726" y="4586600"/>
                  <a:pt x="899242" y="6879900"/>
                </a:cubicBezTo>
                <a:lnTo>
                  <a:pt x="3909760" y="6861462"/>
                </a:lnTo>
                <a:cubicBezTo>
                  <a:pt x="0" y="3547544"/>
                  <a:pt x="1695771" y="1824359"/>
                  <a:pt x="447667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4" name="Google Shape;24;p4"/>
          <p:cNvSpPr/>
          <p:nvPr/>
        </p:nvSpPr>
        <p:spPr>
          <a:xfrm rot="10800000" flipH="1">
            <a:off x="-1118653" y="-4700"/>
            <a:ext cx="3100651" cy="6862700"/>
          </a:xfrm>
          <a:custGeom>
            <a:avLst/>
            <a:gdLst/>
            <a:ahLst/>
            <a:cxnLst/>
            <a:rect l="l" t="t" r="r" b="b"/>
            <a:pathLst>
              <a:path w="8053639" h="6879900" extrusionOk="0">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5" name="Google Shape;25;p4"/>
          <p:cNvSpPr/>
          <p:nvPr/>
        </p:nvSpPr>
        <p:spPr>
          <a:xfrm rot="10800000">
            <a:off x="8088847" y="-6970"/>
            <a:ext cx="1100668" cy="6864970"/>
          </a:xfrm>
          <a:custGeom>
            <a:avLst/>
            <a:gdLst/>
            <a:ahLst/>
            <a:cxnLst/>
            <a:rect l="l" t="t" r="r" b="b"/>
            <a:pathLst>
              <a:path w="1100668" h="6916846" extrusionOk="0">
                <a:moveTo>
                  <a:pt x="0" y="11711"/>
                </a:moveTo>
                <a:lnTo>
                  <a:pt x="956734" y="0"/>
                </a:lnTo>
                <a:cubicBezTo>
                  <a:pt x="33869" y="3419922"/>
                  <a:pt x="220135" y="4504457"/>
                  <a:pt x="1100668" y="6916846"/>
                </a:cubicBezTo>
                <a:lnTo>
                  <a:pt x="0" y="6916846"/>
                </a:lnTo>
                <a:lnTo>
                  <a:pt x="0" y="11711"/>
                </a:lnTo>
                <a:close/>
              </a:path>
            </a:pathLst>
          </a:custGeom>
          <a:gradFill>
            <a:gsLst>
              <a:gs pos="0">
                <a:srgbClr val="003171"/>
              </a:gs>
              <a:gs pos="100000">
                <a:srgbClr val="65A8FF"/>
              </a:gs>
            </a:gsLst>
            <a:lin ang="5700000" scaled="0"/>
          </a:gra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6" name="Google Shape;26;p4"/>
          <p:cNvSpPr txBox="1">
            <a:spLocks noGrp="1"/>
          </p:cNvSpPr>
          <p:nvPr>
            <p:ph type="title"/>
          </p:nvPr>
        </p:nvSpPr>
        <p:spPr>
          <a:xfrm>
            <a:off x="457200" y="274638"/>
            <a:ext cx="8229600" cy="1325700"/>
          </a:xfrm>
          <a:prstGeom prst="rect">
            <a:avLst/>
          </a:prstGeom>
        </p:spPr>
        <p:txBody>
          <a:bodyPr spcFirstLastPara="1" wrap="square" lIns="91425" tIns="91425" rIns="91425" bIns="91425" anchor="b"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27" name="Google Shape;27;p4"/>
          <p:cNvSpPr txBox="1">
            <a:spLocks noGrp="1"/>
          </p:cNvSpPr>
          <p:nvPr>
            <p:ph type="body" idx="1"/>
          </p:nvPr>
        </p:nvSpPr>
        <p:spPr>
          <a:xfrm>
            <a:off x="457200" y="1658990"/>
            <a:ext cx="4038600" cy="4840500"/>
          </a:xfrm>
          <a:prstGeom prst="rect">
            <a:avLst/>
          </a:prstGeom>
        </p:spPr>
        <p:txBody>
          <a:bodyPr spcFirstLastPara="1" wrap="square" lIns="91425" tIns="91425" rIns="91425" bIns="91425" anchor="t" anchorCtr="0">
            <a:noAutofit/>
          </a:bodyPr>
          <a:lstStyle>
            <a:lvl1pPr marL="457200" lvl="0" indent="-431800">
              <a:spcBef>
                <a:spcPts val="0"/>
              </a:spcBef>
              <a:spcAft>
                <a:spcPts val="0"/>
              </a:spcAft>
              <a:buSzPts val="3200"/>
              <a:buChar char="●"/>
              <a:defRPr sz="2800"/>
            </a:lvl1pPr>
            <a:lvl2pPr marL="914400" lvl="1" indent="-406400">
              <a:spcBef>
                <a:spcPts val="0"/>
              </a:spcBef>
              <a:spcAft>
                <a:spcPts val="0"/>
              </a:spcAft>
              <a:buSzPts val="2800"/>
              <a:buChar char="○"/>
              <a:defRPr sz="2400"/>
            </a:lvl2pPr>
            <a:lvl3pPr marL="1371600" lvl="2" indent="-381000">
              <a:spcBef>
                <a:spcPts val="0"/>
              </a:spcBef>
              <a:spcAft>
                <a:spcPts val="0"/>
              </a:spcAft>
              <a:buSzPts val="2400"/>
              <a:buChar char="■"/>
              <a:defRPr sz="2000"/>
            </a:lvl3pPr>
            <a:lvl4pPr marL="1828800" lvl="3" indent="-355600">
              <a:spcBef>
                <a:spcPts val="0"/>
              </a:spcBef>
              <a:spcAft>
                <a:spcPts val="0"/>
              </a:spcAft>
              <a:buSzPts val="2000"/>
              <a:buChar char="●"/>
              <a:defRPr sz="1800"/>
            </a:lvl4pPr>
            <a:lvl5pPr marL="2286000" lvl="4" indent="-355600">
              <a:spcBef>
                <a:spcPts val="0"/>
              </a:spcBef>
              <a:spcAft>
                <a:spcPts val="0"/>
              </a:spcAft>
              <a:buSzPts val="2000"/>
              <a:buChar char="○"/>
              <a:defRPr sz="1800"/>
            </a:lvl5pPr>
            <a:lvl6pPr marL="2743200" lvl="5" indent="-355600">
              <a:spcBef>
                <a:spcPts val="0"/>
              </a:spcBef>
              <a:spcAft>
                <a:spcPts val="0"/>
              </a:spcAft>
              <a:buSzPts val="2000"/>
              <a:buChar char="■"/>
              <a:defRPr sz="1800"/>
            </a:lvl6pPr>
            <a:lvl7pPr marL="3200400" lvl="6" indent="-355600">
              <a:spcBef>
                <a:spcPts val="0"/>
              </a:spcBef>
              <a:spcAft>
                <a:spcPts val="0"/>
              </a:spcAft>
              <a:buSzPts val="2000"/>
              <a:buChar char="●"/>
              <a:defRPr sz="1800"/>
            </a:lvl7pPr>
            <a:lvl8pPr marL="3657600" lvl="7" indent="-355600">
              <a:spcBef>
                <a:spcPts val="0"/>
              </a:spcBef>
              <a:spcAft>
                <a:spcPts val="0"/>
              </a:spcAft>
              <a:buSzPts val="2000"/>
              <a:buChar char="○"/>
              <a:defRPr sz="1800"/>
            </a:lvl8pPr>
            <a:lvl9pPr marL="4114800" lvl="8" indent="-355600">
              <a:spcBef>
                <a:spcPts val="0"/>
              </a:spcBef>
              <a:spcAft>
                <a:spcPts val="0"/>
              </a:spcAft>
              <a:buSzPts val="2000"/>
              <a:buChar char="■"/>
              <a:defRPr sz="1800"/>
            </a:lvl9pPr>
          </a:lstStyle>
          <a:p>
            <a:endParaRPr/>
          </a:p>
        </p:txBody>
      </p:sp>
      <p:sp>
        <p:nvSpPr>
          <p:cNvPr id="28" name="Google Shape;28;p4"/>
          <p:cNvSpPr txBox="1">
            <a:spLocks noGrp="1"/>
          </p:cNvSpPr>
          <p:nvPr>
            <p:ph type="body" idx="2"/>
          </p:nvPr>
        </p:nvSpPr>
        <p:spPr>
          <a:xfrm>
            <a:off x="4648200" y="1658990"/>
            <a:ext cx="4038600" cy="4840500"/>
          </a:xfrm>
          <a:prstGeom prst="rect">
            <a:avLst/>
          </a:prstGeom>
        </p:spPr>
        <p:txBody>
          <a:bodyPr spcFirstLastPara="1" wrap="square" lIns="91425" tIns="91425" rIns="91425" bIns="91425" anchor="t" anchorCtr="0">
            <a:noAutofit/>
          </a:bodyPr>
          <a:lstStyle>
            <a:lvl1pPr marL="457200" lvl="0" indent="-431800">
              <a:spcBef>
                <a:spcPts val="0"/>
              </a:spcBef>
              <a:spcAft>
                <a:spcPts val="0"/>
              </a:spcAft>
              <a:buSzPts val="3200"/>
              <a:buChar char="●"/>
              <a:defRPr sz="2800"/>
            </a:lvl1pPr>
            <a:lvl2pPr marL="914400" lvl="1" indent="-406400">
              <a:spcBef>
                <a:spcPts val="0"/>
              </a:spcBef>
              <a:spcAft>
                <a:spcPts val="0"/>
              </a:spcAft>
              <a:buSzPts val="2800"/>
              <a:buChar char="○"/>
              <a:defRPr sz="2400"/>
            </a:lvl2pPr>
            <a:lvl3pPr marL="1371600" lvl="2" indent="-381000">
              <a:spcBef>
                <a:spcPts val="0"/>
              </a:spcBef>
              <a:spcAft>
                <a:spcPts val="0"/>
              </a:spcAft>
              <a:buSzPts val="2400"/>
              <a:buChar char="■"/>
              <a:defRPr sz="2000"/>
            </a:lvl3pPr>
            <a:lvl4pPr marL="1828800" lvl="3" indent="-355600">
              <a:spcBef>
                <a:spcPts val="0"/>
              </a:spcBef>
              <a:spcAft>
                <a:spcPts val="0"/>
              </a:spcAft>
              <a:buSzPts val="2000"/>
              <a:buChar char="●"/>
              <a:defRPr sz="1800"/>
            </a:lvl4pPr>
            <a:lvl5pPr marL="2286000" lvl="4" indent="-355600">
              <a:spcBef>
                <a:spcPts val="0"/>
              </a:spcBef>
              <a:spcAft>
                <a:spcPts val="0"/>
              </a:spcAft>
              <a:buSzPts val="2000"/>
              <a:buChar char="○"/>
              <a:defRPr sz="1800"/>
            </a:lvl5pPr>
            <a:lvl6pPr marL="2743200" lvl="5" indent="-355600">
              <a:spcBef>
                <a:spcPts val="0"/>
              </a:spcBef>
              <a:spcAft>
                <a:spcPts val="0"/>
              </a:spcAft>
              <a:buSzPts val="2000"/>
              <a:buChar char="■"/>
              <a:defRPr sz="1800"/>
            </a:lvl6pPr>
            <a:lvl7pPr marL="3200400" lvl="6" indent="-355600">
              <a:spcBef>
                <a:spcPts val="0"/>
              </a:spcBef>
              <a:spcAft>
                <a:spcPts val="0"/>
              </a:spcAft>
              <a:buSzPts val="2000"/>
              <a:buChar char="●"/>
              <a:defRPr sz="1800"/>
            </a:lvl7pPr>
            <a:lvl8pPr marL="3657600" lvl="7" indent="-355600">
              <a:spcBef>
                <a:spcPts val="0"/>
              </a:spcBef>
              <a:spcAft>
                <a:spcPts val="0"/>
              </a:spcAft>
              <a:buSzPts val="2000"/>
              <a:buChar char="○"/>
              <a:defRPr sz="1800"/>
            </a:lvl8pPr>
            <a:lvl9pPr marL="4114800" lvl="8" indent="-355600">
              <a:spcBef>
                <a:spcPts val="0"/>
              </a:spcBef>
              <a:spcAft>
                <a:spcPts val="0"/>
              </a:spcAft>
              <a:buSzPts val="2000"/>
              <a:buChar char="■"/>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5"/>
          <p:cNvSpPr/>
          <p:nvPr/>
        </p:nvSpPr>
        <p:spPr>
          <a:xfrm rot="10800000" flipH="1">
            <a:off x="-348182" y="-21900"/>
            <a:ext cx="1723520" cy="6879900"/>
          </a:xfrm>
          <a:custGeom>
            <a:avLst/>
            <a:gdLst/>
            <a:ahLst/>
            <a:cxnLst/>
            <a:rect l="l" t="t" r="r" b="b"/>
            <a:pathLst>
              <a:path w="4476675" h="6879900" extrusionOk="0">
                <a:moveTo>
                  <a:pt x="4476676" y="16025"/>
                </a:moveTo>
                <a:lnTo>
                  <a:pt x="879695" y="0"/>
                </a:lnTo>
                <a:cubicBezTo>
                  <a:pt x="886211" y="2293300"/>
                  <a:pt x="892726" y="4586600"/>
                  <a:pt x="899242" y="6879900"/>
                </a:cubicBezTo>
                <a:lnTo>
                  <a:pt x="3909760" y="6861462"/>
                </a:lnTo>
                <a:cubicBezTo>
                  <a:pt x="0" y="3547544"/>
                  <a:pt x="1695771" y="1824359"/>
                  <a:pt x="447667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1" name="Google Shape;31;p5"/>
          <p:cNvSpPr/>
          <p:nvPr/>
        </p:nvSpPr>
        <p:spPr>
          <a:xfrm rot="10800000" flipH="1">
            <a:off x="-1118653" y="-4700"/>
            <a:ext cx="3100651" cy="6862700"/>
          </a:xfrm>
          <a:custGeom>
            <a:avLst/>
            <a:gdLst/>
            <a:ahLst/>
            <a:cxnLst/>
            <a:rect l="l" t="t" r="r" b="b"/>
            <a:pathLst>
              <a:path w="8053639" h="6879900" extrusionOk="0">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2" name="Google Shape;32;p5"/>
          <p:cNvSpPr/>
          <p:nvPr/>
        </p:nvSpPr>
        <p:spPr>
          <a:xfrm rot="10800000">
            <a:off x="8088847" y="-6970"/>
            <a:ext cx="1100668" cy="6864970"/>
          </a:xfrm>
          <a:custGeom>
            <a:avLst/>
            <a:gdLst/>
            <a:ahLst/>
            <a:cxnLst/>
            <a:rect l="l" t="t" r="r" b="b"/>
            <a:pathLst>
              <a:path w="1100668" h="6916846" extrusionOk="0">
                <a:moveTo>
                  <a:pt x="0" y="11711"/>
                </a:moveTo>
                <a:lnTo>
                  <a:pt x="956734" y="0"/>
                </a:lnTo>
                <a:cubicBezTo>
                  <a:pt x="33869" y="3419922"/>
                  <a:pt x="220135" y="4504457"/>
                  <a:pt x="1100668" y="6916846"/>
                </a:cubicBezTo>
                <a:lnTo>
                  <a:pt x="0" y="6916846"/>
                </a:lnTo>
                <a:lnTo>
                  <a:pt x="0" y="11711"/>
                </a:lnTo>
                <a:close/>
              </a:path>
            </a:pathLst>
          </a:custGeom>
          <a:gradFill>
            <a:gsLst>
              <a:gs pos="0">
                <a:srgbClr val="003171"/>
              </a:gs>
              <a:gs pos="100000">
                <a:srgbClr val="65A8FF"/>
              </a:gs>
            </a:gsLst>
            <a:lin ang="5700000" scaled="0"/>
          </a:gra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3" name="Google Shape;33;p5"/>
          <p:cNvSpPr txBox="1">
            <a:spLocks noGrp="1"/>
          </p:cNvSpPr>
          <p:nvPr>
            <p:ph type="title"/>
          </p:nvPr>
        </p:nvSpPr>
        <p:spPr>
          <a:xfrm>
            <a:off x="457200" y="274638"/>
            <a:ext cx="8229600" cy="1325700"/>
          </a:xfrm>
          <a:prstGeom prst="rect">
            <a:avLst/>
          </a:prstGeom>
        </p:spPr>
        <p:txBody>
          <a:bodyPr spcFirstLastPara="1" wrap="square" lIns="91425" tIns="91425" rIns="91425" bIns="91425" anchor="b"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4"/>
        <p:cNvGrpSpPr/>
        <p:nvPr/>
      </p:nvGrpSpPr>
      <p:grpSpPr>
        <a:xfrm>
          <a:off x="0" y="0"/>
          <a:ext cx="0" cy="0"/>
          <a:chOff x="0" y="0"/>
          <a:chExt cx="0" cy="0"/>
        </a:xfrm>
      </p:grpSpPr>
      <p:grpSp>
        <p:nvGrpSpPr>
          <p:cNvPr id="35" name="Google Shape;35;p6"/>
          <p:cNvGrpSpPr/>
          <p:nvPr/>
        </p:nvGrpSpPr>
        <p:grpSpPr>
          <a:xfrm>
            <a:off x="-6264" y="4933387"/>
            <a:ext cx="9150267" cy="3100651"/>
            <a:chOff x="-6264" y="4933387"/>
            <a:chExt cx="9150267" cy="3100651"/>
          </a:xfrm>
        </p:grpSpPr>
        <p:sp>
          <p:nvSpPr>
            <p:cNvPr id="36" name="Google Shape;36;p6"/>
            <p:cNvSpPr/>
            <p:nvPr/>
          </p:nvSpPr>
          <p:spPr>
            <a:xfrm>
              <a:off x="-8" y="5537200"/>
              <a:ext cx="9144009" cy="1574769"/>
            </a:xfrm>
            <a:custGeom>
              <a:avLst/>
              <a:gdLst/>
              <a:ahLst/>
              <a:cxnLst/>
              <a:rect l="l" t="t" r="r" b="b"/>
              <a:pathLst>
                <a:path w="9144009" h="1257301" extrusionOk="0">
                  <a:moveTo>
                    <a:pt x="5" y="266700"/>
                  </a:moveTo>
                  <a:cubicBezTo>
                    <a:pt x="8115305" y="1257301"/>
                    <a:pt x="7620009" y="0"/>
                    <a:pt x="9144009" y="186267"/>
                  </a:cubicBezTo>
                  <a:cubicBezTo>
                    <a:pt x="9144008" y="441678"/>
                    <a:pt x="9143998" y="818763"/>
                    <a:pt x="9143997" y="1074174"/>
                  </a:cubicBezTo>
                  <a:lnTo>
                    <a:pt x="0" y="1086874"/>
                  </a:lnTo>
                  <a:cubicBezTo>
                    <a:pt x="0" y="854041"/>
                    <a:pt x="5" y="499533"/>
                    <a:pt x="5" y="266700"/>
                  </a:cubicBezTo>
                  <a:close/>
                </a:path>
              </a:pathLst>
            </a:custGeom>
            <a:gradFill>
              <a:gsLst>
                <a:gs pos="0">
                  <a:srgbClr val="549FFF"/>
                </a:gs>
                <a:gs pos="100000">
                  <a:srgbClr val="003171">
                    <a:alpha val="51764"/>
                  </a:srgbClr>
                </a:gs>
              </a:gsLst>
              <a:path path="circle">
                <a:fillToRect l="50000" t="50000" r="50000" b="50000"/>
              </a:path>
              <a:tileRect/>
            </a:gra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7" name="Google Shape;37;p6"/>
            <p:cNvSpPr/>
            <p:nvPr/>
          </p:nvSpPr>
          <p:spPr>
            <a:xfrm rot="5400000" flipH="1">
              <a:off x="3018543" y="1908579"/>
              <a:ext cx="3100651" cy="9150267"/>
            </a:xfrm>
            <a:custGeom>
              <a:avLst/>
              <a:gdLst/>
              <a:ahLst/>
              <a:cxnLst/>
              <a:rect l="l" t="t" r="r" b="b"/>
              <a:pathLst>
                <a:path w="8053639" h="6879900" extrusionOk="0">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78823"/>
                  </a:srgbClr>
                </a:gs>
                <a:gs pos="41000">
                  <a:srgbClr val="003171">
                    <a:alpha val="78823"/>
                  </a:srgbClr>
                </a:gs>
                <a:gs pos="100000">
                  <a:srgbClr val="003171">
                    <a:alpha val="78823"/>
                  </a:srgbClr>
                </a:gs>
              </a:gsLst>
              <a:path path="circle">
                <a:fillToRect t="100000" r="100000"/>
              </a:path>
              <a:tileRect l="-100000" b="-100000"/>
            </a:gra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8" name="Google Shape;38;p6"/>
            <p:cNvSpPr/>
            <p:nvPr/>
          </p:nvSpPr>
          <p:spPr>
            <a:xfrm>
              <a:off x="-8" y="5740400"/>
              <a:ext cx="9144011" cy="1574769"/>
            </a:xfrm>
            <a:custGeom>
              <a:avLst/>
              <a:gdLst/>
              <a:ahLst/>
              <a:cxnLst/>
              <a:rect l="l" t="t" r="r" b="b"/>
              <a:pathLst>
                <a:path w="9144011" h="1257301" extrusionOk="0">
                  <a:moveTo>
                    <a:pt x="7" y="266700"/>
                  </a:moveTo>
                  <a:cubicBezTo>
                    <a:pt x="8115307" y="1257301"/>
                    <a:pt x="7620011" y="0"/>
                    <a:pt x="9144011" y="186267"/>
                  </a:cubicBezTo>
                  <a:lnTo>
                    <a:pt x="9144011" y="921775"/>
                  </a:lnTo>
                  <a:lnTo>
                    <a:pt x="0" y="931914"/>
                  </a:lnTo>
                  <a:cubicBezTo>
                    <a:pt x="0" y="699081"/>
                    <a:pt x="7" y="499533"/>
                    <a:pt x="7" y="266700"/>
                  </a:cubicBezTo>
                  <a:close/>
                </a:path>
              </a:pathLst>
            </a:custGeom>
            <a:gradFill>
              <a:gsLst>
                <a:gs pos="0">
                  <a:srgbClr val="549FFF">
                    <a:alpha val="81960"/>
                  </a:srgbClr>
                </a:gs>
                <a:gs pos="100000">
                  <a:srgbClr val="003171">
                    <a:alpha val="81960"/>
                  </a:srgbClr>
                </a:gs>
              </a:gsLst>
              <a:path path="circle">
                <a:fillToRect l="50000" t="50000" r="50000" b="50000"/>
              </a:path>
              <a:tileRect/>
            </a:gra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grpSp>
      <p:sp>
        <p:nvSpPr>
          <p:cNvPr id="39" name="Google Shape;39;p6"/>
          <p:cNvSpPr txBox="1">
            <a:spLocks noGrp="1"/>
          </p:cNvSpPr>
          <p:nvPr>
            <p:ph type="body" idx="1"/>
          </p:nvPr>
        </p:nvSpPr>
        <p:spPr>
          <a:xfrm>
            <a:off x="1792288" y="5367338"/>
            <a:ext cx="5486400" cy="804900"/>
          </a:xfrm>
          <a:prstGeom prst="rect">
            <a:avLst/>
          </a:prstGeom>
        </p:spPr>
        <p:txBody>
          <a:bodyPr spcFirstLastPara="1" wrap="square" lIns="91425" tIns="91425" rIns="91425" bIns="91425" anchor="ctr" anchorCtr="0">
            <a:noAutofit/>
          </a:bodyPr>
          <a:lstStyle>
            <a:lvl1pPr marL="457200" lvl="0" indent="-228600" algn="ctr">
              <a:spcBef>
                <a:spcPts val="0"/>
              </a:spcBef>
              <a:spcAft>
                <a:spcPts val="0"/>
              </a:spcAft>
              <a:buSzPts val="2400"/>
              <a:buNone/>
              <a:defRPr sz="2400"/>
            </a:lvl1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wave">
    <p:bg>
      <p:bgPr>
        <a:gradFill>
          <a:gsLst>
            <a:gs pos="0">
              <a:schemeClr val="lt2"/>
            </a:gs>
            <a:gs pos="100000">
              <a:schemeClr val="accent1"/>
            </a:gs>
          </a:gsLst>
          <a:path path="circle">
            <a:fillToRect l="50000" t="50000" r="50000" b="50000"/>
          </a:path>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3257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00387E"/>
              </a:buClr>
              <a:buSzPts val="4000"/>
              <a:buFont typeface="Trebuchet MS"/>
              <a:buNone/>
              <a:defRPr sz="4000" b="1">
                <a:solidFill>
                  <a:srgbClr val="00387E"/>
                </a:solidFill>
                <a:latin typeface="Trebuchet MS"/>
                <a:ea typeface="Trebuchet MS"/>
                <a:cs typeface="Trebuchet MS"/>
                <a:sym typeface="Trebuchet MS"/>
              </a:defRPr>
            </a:lvl1pPr>
            <a:lvl2pPr lvl="1">
              <a:spcBef>
                <a:spcPts val="0"/>
              </a:spcBef>
              <a:spcAft>
                <a:spcPts val="0"/>
              </a:spcAft>
              <a:buClr>
                <a:srgbClr val="00387E"/>
              </a:buClr>
              <a:buSzPts val="4000"/>
              <a:buFont typeface="Trebuchet MS"/>
              <a:buNone/>
              <a:defRPr sz="4000" b="1">
                <a:solidFill>
                  <a:srgbClr val="00387E"/>
                </a:solidFill>
                <a:latin typeface="Trebuchet MS"/>
                <a:ea typeface="Trebuchet MS"/>
                <a:cs typeface="Trebuchet MS"/>
                <a:sym typeface="Trebuchet MS"/>
              </a:defRPr>
            </a:lvl2pPr>
            <a:lvl3pPr lvl="2">
              <a:spcBef>
                <a:spcPts val="0"/>
              </a:spcBef>
              <a:spcAft>
                <a:spcPts val="0"/>
              </a:spcAft>
              <a:buClr>
                <a:srgbClr val="00387E"/>
              </a:buClr>
              <a:buSzPts val="4000"/>
              <a:buFont typeface="Trebuchet MS"/>
              <a:buNone/>
              <a:defRPr sz="4000" b="1">
                <a:solidFill>
                  <a:srgbClr val="00387E"/>
                </a:solidFill>
                <a:latin typeface="Trebuchet MS"/>
                <a:ea typeface="Trebuchet MS"/>
                <a:cs typeface="Trebuchet MS"/>
                <a:sym typeface="Trebuchet MS"/>
              </a:defRPr>
            </a:lvl3pPr>
            <a:lvl4pPr lvl="3">
              <a:spcBef>
                <a:spcPts val="0"/>
              </a:spcBef>
              <a:spcAft>
                <a:spcPts val="0"/>
              </a:spcAft>
              <a:buClr>
                <a:srgbClr val="00387E"/>
              </a:buClr>
              <a:buSzPts val="4000"/>
              <a:buFont typeface="Trebuchet MS"/>
              <a:buNone/>
              <a:defRPr sz="4000" b="1">
                <a:solidFill>
                  <a:srgbClr val="00387E"/>
                </a:solidFill>
                <a:latin typeface="Trebuchet MS"/>
                <a:ea typeface="Trebuchet MS"/>
                <a:cs typeface="Trebuchet MS"/>
                <a:sym typeface="Trebuchet MS"/>
              </a:defRPr>
            </a:lvl4pPr>
            <a:lvl5pPr lvl="4">
              <a:spcBef>
                <a:spcPts val="0"/>
              </a:spcBef>
              <a:spcAft>
                <a:spcPts val="0"/>
              </a:spcAft>
              <a:buClr>
                <a:srgbClr val="00387E"/>
              </a:buClr>
              <a:buSzPts val="4000"/>
              <a:buFont typeface="Trebuchet MS"/>
              <a:buNone/>
              <a:defRPr sz="4000" b="1">
                <a:solidFill>
                  <a:srgbClr val="00387E"/>
                </a:solidFill>
                <a:latin typeface="Trebuchet MS"/>
                <a:ea typeface="Trebuchet MS"/>
                <a:cs typeface="Trebuchet MS"/>
                <a:sym typeface="Trebuchet MS"/>
              </a:defRPr>
            </a:lvl5pPr>
            <a:lvl6pPr lvl="5">
              <a:spcBef>
                <a:spcPts val="0"/>
              </a:spcBef>
              <a:spcAft>
                <a:spcPts val="0"/>
              </a:spcAft>
              <a:buClr>
                <a:srgbClr val="00387E"/>
              </a:buClr>
              <a:buSzPts val="4000"/>
              <a:buFont typeface="Trebuchet MS"/>
              <a:buNone/>
              <a:defRPr sz="4000" b="1">
                <a:solidFill>
                  <a:srgbClr val="00387E"/>
                </a:solidFill>
                <a:latin typeface="Trebuchet MS"/>
                <a:ea typeface="Trebuchet MS"/>
                <a:cs typeface="Trebuchet MS"/>
                <a:sym typeface="Trebuchet MS"/>
              </a:defRPr>
            </a:lvl6pPr>
            <a:lvl7pPr lvl="6">
              <a:spcBef>
                <a:spcPts val="0"/>
              </a:spcBef>
              <a:spcAft>
                <a:spcPts val="0"/>
              </a:spcAft>
              <a:buClr>
                <a:srgbClr val="00387E"/>
              </a:buClr>
              <a:buSzPts val="4000"/>
              <a:buFont typeface="Trebuchet MS"/>
              <a:buNone/>
              <a:defRPr sz="4000" b="1">
                <a:solidFill>
                  <a:srgbClr val="00387E"/>
                </a:solidFill>
                <a:latin typeface="Trebuchet MS"/>
                <a:ea typeface="Trebuchet MS"/>
                <a:cs typeface="Trebuchet MS"/>
                <a:sym typeface="Trebuchet MS"/>
              </a:defRPr>
            </a:lvl7pPr>
            <a:lvl8pPr lvl="7">
              <a:spcBef>
                <a:spcPts val="0"/>
              </a:spcBef>
              <a:spcAft>
                <a:spcPts val="0"/>
              </a:spcAft>
              <a:buClr>
                <a:srgbClr val="00387E"/>
              </a:buClr>
              <a:buSzPts val="4000"/>
              <a:buFont typeface="Trebuchet MS"/>
              <a:buNone/>
              <a:defRPr sz="4000" b="1">
                <a:solidFill>
                  <a:srgbClr val="00387E"/>
                </a:solidFill>
                <a:latin typeface="Trebuchet MS"/>
                <a:ea typeface="Trebuchet MS"/>
                <a:cs typeface="Trebuchet MS"/>
                <a:sym typeface="Trebuchet MS"/>
              </a:defRPr>
            </a:lvl8pPr>
            <a:lvl9pPr lvl="8">
              <a:spcBef>
                <a:spcPts val="0"/>
              </a:spcBef>
              <a:spcAft>
                <a:spcPts val="0"/>
              </a:spcAft>
              <a:buClr>
                <a:srgbClr val="00387E"/>
              </a:buClr>
              <a:buSzPts val="4000"/>
              <a:buFont typeface="Trebuchet MS"/>
              <a:buNone/>
              <a:defRPr sz="4000" b="1">
                <a:solidFill>
                  <a:srgbClr val="00387E"/>
                </a:solidFill>
                <a:latin typeface="Trebuchet MS"/>
                <a:ea typeface="Trebuchet MS"/>
                <a:cs typeface="Trebuchet MS"/>
                <a:sym typeface="Trebuchet MS"/>
              </a:defRPr>
            </a:lvl9pPr>
          </a:lstStyle>
          <a:p>
            <a:endParaRPr/>
          </a:p>
        </p:txBody>
      </p:sp>
      <p:sp>
        <p:nvSpPr>
          <p:cNvPr id="7" name="Google Shape;7;p1"/>
          <p:cNvSpPr txBox="1">
            <a:spLocks noGrp="1"/>
          </p:cNvSpPr>
          <p:nvPr>
            <p:ph type="body" idx="1"/>
          </p:nvPr>
        </p:nvSpPr>
        <p:spPr>
          <a:xfrm>
            <a:off x="457200" y="1727200"/>
            <a:ext cx="8229600" cy="4526100"/>
          </a:xfrm>
          <a:prstGeom prst="rect">
            <a:avLst/>
          </a:prstGeom>
          <a:noFill/>
          <a:ln>
            <a:noFill/>
          </a:ln>
        </p:spPr>
        <p:txBody>
          <a:bodyPr spcFirstLastPara="1" wrap="square" lIns="91425" tIns="91425" rIns="91425" bIns="91425" anchor="t" anchorCtr="0">
            <a:noAutofit/>
          </a:bodyPr>
          <a:lstStyle>
            <a:lvl1pPr marL="457200" lvl="0" indent="-431800">
              <a:spcBef>
                <a:spcPts val="0"/>
              </a:spcBef>
              <a:spcAft>
                <a:spcPts val="0"/>
              </a:spcAft>
              <a:buClr>
                <a:schemeClr val="dk2"/>
              </a:buClr>
              <a:buSzPts val="3200"/>
              <a:buFont typeface="Trebuchet MS"/>
              <a:buChar char="●"/>
              <a:defRPr sz="3200">
                <a:solidFill>
                  <a:schemeClr val="dk2"/>
                </a:solidFill>
                <a:latin typeface="Trebuchet MS"/>
                <a:ea typeface="Trebuchet MS"/>
                <a:cs typeface="Trebuchet MS"/>
                <a:sym typeface="Trebuchet MS"/>
              </a:defRPr>
            </a:lvl1pPr>
            <a:lvl2pPr marL="914400" lvl="1" indent="-406400">
              <a:spcBef>
                <a:spcPts val="0"/>
              </a:spcBef>
              <a:spcAft>
                <a:spcPts val="0"/>
              </a:spcAft>
              <a:buClr>
                <a:schemeClr val="dk2"/>
              </a:buClr>
              <a:buSzPts val="2800"/>
              <a:buFont typeface="Trebuchet MS"/>
              <a:buChar char="○"/>
              <a:defRPr sz="2800">
                <a:solidFill>
                  <a:schemeClr val="dk2"/>
                </a:solidFill>
                <a:latin typeface="Trebuchet MS"/>
                <a:ea typeface="Trebuchet MS"/>
                <a:cs typeface="Trebuchet MS"/>
                <a:sym typeface="Trebuchet MS"/>
              </a:defRPr>
            </a:lvl2pPr>
            <a:lvl3pPr marL="1371600" lvl="2" indent="-381000">
              <a:spcBef>
                <a:spcPts val="0"/>
              </a:spcBef>
              <a:spcAft>
                <a:spcPts val="0"/>
              </a:spcAft>
              <a:buClr>
                <a:schemeClr val="dk2"/>
              </a:buClr>
              <a:buSzPts val="2400"/>
              <a:buFont typeface="Trebuchet MS"/>
              <a:buChar char="■"/>
              <a:defRPr sz="2400">
                <a:solidFill>
                  <a:schemeClr val="dk2"/>
                </a:solidFill>
                <a:latin typeface="Trebuchet MS"/>
                <a:ea typeface="Trebuchet MS"/>
                <a:cs typeface="Trebuchet MS"/>
                <a:sym typeface="Trebuchet MS"/>
              </a:defRPr>
            </a:lvl3pPr>
            <a:lvl4pPr marL="1828800" lvl="3" indent="-355600">
              <a:spcBef>
                <a:spcPts val="0"/>
              </a:spcBef>
              <a:spcAft>
                <a:spcPts val="0"/>
              </a:spcAft>
              <a:buClr>
                <a:schemeClr val="dk2"/>
              </a:buClr>
              <a:buSzPts val="2000"/>
              <a:buFont typeface="Trebuchet MS"/>
              <a:buChar char="●"/>
              <a:defRPr sz="2000">
                <a:solidFill>
                  <a:schemeClr val="dk2"/>
                </a:solidFill>
                <a:latin typeface="Trebuchet MS"/>
                <a:ea typeface="Trebuchet MS"/>
                <a:cs typeface="Trebuchet MS"/>
                <a:sym typeface="Trebuchet MS"/>
              </a:defRPr>
            </a:lvl4pPr>
            <a:lvl5pPr marL="2286000" lvl="4" indent="-355600">
              <a:spcBef>
                <a:spcPts val="0"/>
              </a:spcBef>
              <a:spcAft>
                <a:spcPts val="0"/>
              </a:spcAft>
              <a:buClr>
                <a:schemeClr val="dk2"/>
              </a:buClr>
              <a:buSzPts val="2000"/>
              <a:buFont typeface="Trebuchet MS"/>
              <a:buChar char="○"/>
              <a:defRPr sz="2000">
                <a:solidFill>
                  <a:schemeClr val="dk2"/>
                </a:solidFill>
                <a:latin typeface="Trebuchet MS"/>
                <a:ea typeface="Trebuchet MS"/>
                <a:cs typeface="Trebuchet MS"/>
                <a:sym typeface="Trebuchet MS"/>
              </a:defRPr>
            </a:lvl5pPr>
            <a:lvl6pPr marL="2743200" lvl="5" indent="-355600">
              <a:spcBef>
                <a:spcPts val="0"/>
              </a:spcBef>
              <a:spcAft>
                <a:spcPts val="0"/>
              </a:spcAft>
              <a:buClr>
                <a:schemeClr val="dk2"/>
              </a:buClr>
              <a:buSzPts val="2000"/>
              <a:buFont typeface="Trebuchet MS"/>
              <a:buChar char="■"/>
              <a:defRPr sz="2000">
                <a:solidFill>
                  <a:schemeClr val="dk2"/>
                </a:solidFill>
                <a:latin typeface="Trebuchet MS"/>
                <a:ea typeface="Trebuchet MS"/>
                <a:cs typeface="Trebuchet MS"/>
                <a:sym typeface="Trebuchet MS"/>
              </a:defRPr>
            </a:lvl6pPr>
            <a:lvl7pPr marL="3200400" lvl="6" indent="-355600">
              <a:spcBef>
                <a:spcPts val="0"/>
              </a:spcBef>
              <a:spcAft>
                <a:spcPts val="0"/>
              </a:spcAft>
              <a:buClr>
                <a:schemeClr val="dk2"/>
              </a:buClr>
              <a:buSzPts val="2000"/>
              <a:buFont typeface="Trebuchet MS"/>
              <a:buChar char="●"/>
              <a:defRPr sz="2000">
                <a:solidFill>
                  <a:schemeClr val="dk2"/>
                </a:solidFill>
                <a:latin typeface="Trebuchet MS"/>
                <a:ea typeface="Trebuchet MS"/>
                <a:cs typeface="Trebuchet MS"/>
                <a:sym typeface="Trebuchet MS"/>
              </a:defRPr>
            </a:lvl7pPr>
            <a:lvl8pPr marL="3657600" lvl="7" indent="-355600">
              <a:spcBef>
                <a:spcPts val="0"/>
              </a:spcBef>
              <a:spcAft>
                <a:spcPts val="0"/>
              </a:spcAft>
              <a:buClr>
                <a:schemeClr val="dk2"/>
              </a:buClr>
              <a:buSzPts val="2000"/>
              <a:buFont typeface="Trebuchet MS"/>
              <a:buChar char="○"/>
              <a:defRPr sz="2000">
                <a:solidFill>
                  <a:schemeClr val="dk2"/>
                </a:solidFill>
                <a:latin typeface="Trebuchet MS"/>
                <a:ea typeface="Trebuchet MS"/>
                <a:cs typeface="Trebuchet MS"/>
                <a:sym typeface="Trebuchet MS"/>
              </a:defRPr>
            </a:lvl8pPr>
            <a:lvl9pPr marL="4114800" lvl="8" indent="-355600">
              <a:spcBef>
                <a:spcPts val="0"/>
              </a:spcBef>
              <a:spcAft>
                <a:spcPts val="0"/>
              </a:spcAft>
              <a:buClr>
                <a:schemeClr val="dk2"/>
              </a:buClr>
              <a:buSzPts val="2000"/>
              <a:buFont typeface="Trebuchet MS"/>
              <a:buChar char="■"/>
              <a:defRPr sz="2000">
                <a:solidFill>
                  <a:schemeClr val="dk2"/>
                </a:solidFill>
                <a:latin typeface="Trebuchet MS"/>
                <a:ea typeface="Trebuchet MS"/>
                <a:cs typeface="Trebuchet MS"/>
                <a:sym typeface="Trebuchet M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slide" Target="slide2.xml"/></Relationships>
</file>

<file path=ppt/slides/_rels/slide11.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slide" Target="slide2.xml"/></Relationships>
</file>

<file path=ppt/slides/_rels/slide13.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slide" Target="slide2.xml"/></Relationships>
</file>

<file path=ppt/slides/_rels/slide15.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slide" Target="slide2.xml"/></Relationships>
</file>

<file path=ppt/slides/_rels/slide17.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slide" Target="slide2.xml"/></Relationships>
</file>

<file path=ppt/slides/_rels/slide19.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slide" Target="slide43.xml"/><Relationship Id="rId13" Type="http://schemas.openxmlformats.org/officeDocument/2006/relationships/slide" Target="slide45.xml"/><Relationship Id="rId18" Type="http://schemas.openxmlformats.org/officeDocument/2006/relationships/slide" Target="slide47.xml"/><Relationship Id="rId26" Type="http://schemas.openxmlformats.org/officeDocument/2006/relationships/slide" Target="slide31.xml"/><Relationship Id="rId3" Type="http://schemas.openxmlformats.org/officeDocument/2006/relationships/slide" Target="slide2.xml"/><Relationship Id="rId21" Type="http://schemas.openxmlformats.org/officeDocument/2006/relationships/slide" Target="slide29.xml"/><Relationship Id="rId7" Type="http://schemas.openxmlformats.org/officeDocument/2006/relationships/slide" Target="slide33.xml"/><Relationship Id="rId12" Type="http://schemas.openxmlformats.org/officeDocument/2006/relationships/slide" Target="slide35.xml"/><Relationship Id="rId17" Type="http://schemas.openxmlformats.org/officeDocument/2006/relationships/slide" Target="slide37.xml"/><Relationship Id="rId25" Type="http://schemas.openxmlformats.org/officeDocument/2006/relationships/slide" Target="slide21.xml"/><Relationship Id="rId2" Type="http://schemas.openxmlformats.org/officeDocument/2006/relationships/notesSlide" Target="../notesSlides/notesSlide2.xml"/><Relationship Id="rId16" Type="http://schemas.openxmlformats.org/officeDocument/2006/relationships/slide" Target="slide27.xml"/><Relationship Id="rId20" Type="http://schemas.openxmlformats.org/officeDocument/2006/relationships/slide" Target="slide19.xml"/><Relationship Id="rId29" Type="http://schemas.openxmlformats.org/officeDocument/2006/relationships/slide" Target="slide53.xml"/><Relationship Id="rId1" Type="http://schemas.openxmlformats.org/officeDocument/2006/relationships/slideLayout" Target="../slideLayouts/slideLayout4.xml"/><Relationship Id="rId6" Type="http://schemas.openxmlformats.org/officeDocument/2006/relationships/slide" Target="slide23.xml"/><Relationship Id="rId11" Type="http://schemas.openxmlformats.org/officeDocument/2006/relationships/slide" Target="slide25.xml"/><Relationship Id="rId24" Type="http://schemas.openxmlformats.org/officeDocument/2006/relationships/slide" Target="slide11.xml"/><Relationship Id="rId5" Type="http://schemas.openxmlformats.org/officeDocument/2006/relationships/slide" Target="slide13.xml"/><Relationship Id="rId15" Type="http://schemas.openxmlformats.org/officeDocument/2006/relationships/slide" Target="slide17.xml"/><Relationship Id="rId23" Type="http://schemas.openxmlformats.org/officeDocument/2006/relationships/slide" Target="slide49.xml"/><Relationship Id="rId28" Type="http://schemas.openxmlformats.org/officeDocument/2006/relationships/slide" Target="slide51.xml"/><Relationship Id="rId10" Type="http://schemas.openxmlformats.org/officeDocument/2006/relationships/slide" Target="slide15.xml"/><Relationship Id="rId19" Type="http://schemas.openxmlformats.org/officeDocument/2006/relationships/slide" Target="slide9.xml"/><Relationship Id="rId4" Type="http://schemas.openxmlformats.org/officeDocument/2006/relationships/slide" Target="slide3.xml"/><Relationship Id="rId9" Type="http://schemas.openxmlformats.org/officeDocument/2006/relationships/slide" Target="slide5.xml"/><Relationship Id="rId14" Type="http://schemas.openxmlformats.org/officeDocument/2006/relationships/slide" Target="slide7.xml"/><Relationship Id="rId22" Type="http://schemas.openxmlformats.org/officeDocument/2006/relationships/slide" Target="slide39.xml"/><Relationship Id="rId27" Type="http://schemas.openxmlformats.org/officeDocument/2006/relationships/slide" Target="slide41.xml"/></Relationships>
</file>

<file path=ppt/slides/_rels/slide20.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6.png"/><Relationship Id="rId4" Type="http://schemas.openxmlformats.org/officeDocument/2006/relationships/slide" Target="slide2.xml"/></Relationships>
</file>

<file path=ppt/slides/_rels/slide21.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slide" Target="slide2.xml"/></Relationships>
</file>

<file path=ppt/slides/_rels/slide23.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slide" Target="slide24.xml"/><Relationship Id="rId7"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slide" Target="slide2.xml"/></Relationships>
</file>

<file path=ppt/slides/_rels/slide25.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6.png"/><Relationship Id="rId4" Type="http://schemas.openxmlformats.org/officeDocument/2006/relationships/slide" Target="slide2.xml"/></Relationships>
</file>

<file path=ppt/slides/_rels/slide27.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slide" Target="slide2.xml"/></Relationships>
</file>

<file path=ppt/slides/_rels/slide29.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slide" Target="slide2.xml"/></Relationships>
</file>

<file path=ppt/slides/_rels/slide31.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6.png"/><Relationship Id="rId4" Type="http://schemas.openxmlformats.org/officeDocument/2006/relationships/slide" Target="slide2.xml"/></Relationships>
</file>

<file path=ppt/slides/_rels/slide33.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slide" Target="slide2.xml"/></Relationships>
</file>

<file path=ppt/slides/_rels/slide35.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slide" Target="slide36.xml"/><Relationship Id="rId7"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6.png"/><Relationship Id="rId4" Type="http://schemas.openxmlformats.org/officeDocument/2006/relationships/slide" Target="slide2.xml"/></Relationships>
</file>

<file path=ppt/slides/_rels/slide37.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slide" Target="slide2.xml"/></Relationships>
</file>

<file path=ppt/slides/_rels/slide39.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slide" Target="slide2.xml"/></Relationships>
</file>

<file path=ppt/slides/_rels/slide40.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6.png"/><Relationship Id="rId4" Type="http://schemas.openxmlformats.org/officeDocument/2006/relationships/slide" Target="slide2.xml"/></Relationships>
</file>

<file path=ppt/slides/_rels/slide41.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slide" Target="slide2.xml"/></Relationships>
</file>

<file path=ppt/slides/_rels/slide43.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slide" Target="slide2.xml"/></Relationships>
</file>

<file path=ppt/slides/_rels/slide45.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 Target="slide46.xml"/><Relationship Id="rId7" Type="http://schemas.openxmlformats.org/officeDocument/2006/relationships/image" Target="../media/image29.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6.png"/><Relationship Id="rId4" Type="http://schemas.openxmlformats.org/officeDocument/2006/relationships/slide" Target="slide2.xml"/><Relationship Id="rId9" Type="http://schemas.openxmlformats.org/officeDocument/2006/relationships/image" Target="../media/image31.png"/></Relationships>
</file>

<file path=ppt/slides/_rels/slide47.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slide" Target="slide48.xml"/><Relationship Id="rId7"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6.png"/><Relationship Id="rId4" Type="http://schemas.openxmlformats.org/officeDocument/2006/relationships/slide" Target="slide2.xml"/></Relationships>
</file>

<file path=ppt/slides/_rels/slide49.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slide" Target="slide2.xml"/></Relationships>
</file>

<file path=ppt/slides/_rels/slide51.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slide" Target="slide2.xml"/></Relationships>
</file>

<file path=ppt/slides/_rels/slide53.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 Target="slide8.xml"/><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image" Target="../media/image6.png"/><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sp>
        <p:nvSpPr>
          <p:cNvPr id="45" name="Google Shape;45;p8"/>
          <p:cNvSpPr txBox="1">
            <a:spLocks noGrp="1"/>
          </p:cNvSpPr>
          <p:nvPr>
            <p:ph type="ctrTitle"/>
          </p:nvPr>
        </p:nvSpPr>
        <p:spPr>
          <a:xfrm>
            <a:off x="946175" y="3227401"/>
            <a:ext cx="7050900" cy="1255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solidFill>
                  <a:srgbClr val="FFFF00"/>
                </a:solidFill>
              </a:rPr>
              <a:t>Pollinator Pals</a:t>
            </a:r>
            <a:endParaRPr dirty="0">
              <a:solidFill>
                <a:srgbClr val="FFFF00"/>
              </a:solidFill>
            </a:endParaRPr>
          </a:p>
        </p:txBody>
      </p:sp>
      <p:sp>
        <p:nvSpPr>
          <p:cNvPr id="46" name="Google Shape;46;p8"/>
          <p:cNvSpPr txBox="1">
            <a:spLocks noGrp="1"/>
          </p:cNvSpPr>
          <p:nvPr>
            <p:ph type="subTitle" idx="1"/>
          </p:nvPr>
        </p:nvSpPr>
        <p:spPr>
          <a:xfrm>
            <a:off x="7073650" y="6592750"/>
            <a:ext cx="1784600" cy="281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000" dirty="0">
                <a:solidFill>
                  <a:srgbClr val="FFFFFF"/>
                </a:solidFill>
              </a:rPr>
              <a:t>Template by Eric Curts</a:t>
            </a:r>
            <a:endParaRPr sz="1000" dirty="0">
              <a:solidFill>
                <a:srgbClr val="FFFFFF"/>
              </a:solidFill>
            </a:endParaRPr>
          </a:p>
          <a:p>
            <a:pPr marL="0" lvl="0" indent="0" algn="ctr" rtl="0">
              <a:spcBef>
                <a:spcPts val="0"/>
              </a:spcBef>
              <a:spcAft>
                <a:spcPts val="0"/>
              </a:spcAft>
              <a:buNone/>
            </a:pPr>
            <a:endParaRPr dirty="0">
              <a:solidFill>
                <a:srgbClr val="FFFFFF"/>
              </a:solidFill>
            </a:endParaRPr>
          </a:p>
        </p:txBody>
      </p:sp>
      <p:pic>
        <p:nvPicPr>
          <p:cNvPr id="47" name="Google Shape;47;p8"/>
          <p:cNvPicPr preferRelativeResize="0"/>
          <p:nvPr/>
        </p:nvPicPr>
        <p:blipFill>
          <a:blip r:embed="rId3">
            <a:alphaModFix/>
          </a:blip>
          <a:stretch>
            <a:fillRect/>
          </a:stretch>
        </p:blipFill>
        <p:spPr>
          <a:xfrm>
            <a:off x="1215475" y="1241625"/>
            <a:ext cx="6512300" cy="1934200"/>
          </a:xfrm>
          <a:prstGeom prst="rect">
            <a:avLst/>
          </a:prstGeom>
          <a:noFill/>
          <a:ln>
            <a:noFill/>
          </a:ln>
        </p:spPr>
      </p:pic>
      <p:pic>
        <p:nvPicPr>
          <p:cNvPr id="48" name="Google Shape;48;p8"/>
          <p:cNvPicPr preferRelativeResize="0"/>
          <p:nvPr/>
        </p:nvPicPr>
        <p:blipFill>
          <a:blip r:embed="rId4"/>
          <a:srcRect/>
          <a:stretch/>
        </p:blipFill>
        <p:spPr>
          <a:xfrm>
            <a:off x="3112887" y="4606803"/>
            <a:ext cx="2708176" cy="1800467"/>
          </a:xfrm>
          <a:prstGeom prst="rect">
            <a:avLst/>
          </a:prstGeom>
          <a:noFill/>
          <a:ln>
            <a:noFill/>
          </a:ln>
        </p:spPr>
      </p:pic>
      <p:pic>
        <p:nvPicPr>
          <p:cNvPr id="49" name="Google Shape;49;p8"/>
          <p:cNvPicPr preferRelativeResize="0"/>
          <p:nvPr/>
        </p:nvPicPr>
        <p:blipFill>
          <a:blip r:embed="rId5"/>
          <a:srcRect/>
          <a:stretch/>
        </p:blipFill>
        <p:spPr>
          <a:xfrm>
            <a:off x="6318147" y="4635601"/>
            <a:ext cx="2406333" cy="1804750"/>
          </a:xfrm>
          <a:prstGeom prst="rect">
            <a:avLst/>
          </a:prstGeom>
          <a:noFill/>
          <a:ln>
            <a:noFill/>
          </a:ln>
        </p:spPr>
      </p:pic>
      <p:pic>
        <p:nvPicPr>
          <p:cNvPr id="50" name="Google Shape;50;p8"/>
          <p:cNvPicPr preferRelativeResize="0"/>
          <p:nvPr/>
        </p:nvPicPr>
        <p:blipFill>
          <a:blip r:embed="rId6"/>
          <a:srcRect/>
          <a:stretch/>
        </p:blipFill>
        <p:spPr>
          <a:xfrm>
            <a:off x="270948" y="4635601"/>
            <a:ext cx="2377228" cy="17428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32"/>
        <p:cNvGrpSpPr/>
        <p:nvPr/>
      </p:nvGrpSpPr>
      <p:grpSpPr>
        <a:xfrm>
          <a:off x="0" y="0"/>
          <a:ext cx="0" cy="0"/>
          <a:chOff x="0" y="0"/>
          <a:chExt cx="0" cy="0"/>
        </a:xfrm>
      </p:grpSpPr>
      <p:sp>
        <p:nvSpPr>
          <p:cNvPr id="133" name="Google Shape;133;p17">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7">
            <a:hlinkClick r:id="rId3" action="ppaction://hlinksldjump"/>
          </p:cNvPr>
          <p:cNvSpPr txBox="1">
            <a:spLocks noGrp="1"/>
          </p:cNvSpPr>
          <p:nvPr>
            <p:ph type="body" idx="1"/>
          </p:nvPr>
        </p:nvSpPr>
        <p:spPr>
          <a:xfrm>
            <a:off x="5110589" y="1024650"/>
            <a:ext cx="38865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solidFill>
                  <a:srgbClr val="FFFFFF"/>
                </a:solidFill>
              </a:rPr>
              <a:t>Invasive plants!</a:t>
            </a:r>
            <a:endParaRPr sz="2800" dirty="0">
              <a:solidFill>
                <a:srgbClr val="FFFFFF"/>
              </a:solidFill>
            </a:endParaRPr>
          </a:p>
        </p:txBody>
      </p:sp>
      <p:sp>
        <p:nvSpPr>
          <p:cNvPr id="135" name="Google Shape;135;p17">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chemeClr val="lt1"/>
                </a:solidFill>
              </a:rPr>
              <a:t>Pollinator Habitats</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$400 Answer</a:t>
            </a:r>
            <a:endParaRPr dirty="0">
              <a:solidFill>
                <a:srgbClr val="FFFFFF"/>
              </a:solidFill>
            </a:endParaRPr>
          </a:p>
        </p:txBody>
      </p:sp>
      <p:sp>
        <p:nvSpPr>
          <p:cNvPr id="136" name="Google Shape;136;p17">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137" name="Google Shape;137;p17">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pic>
        <p:nvPicPr>
          <p:cNvPr id="8" name="Picture 7">
            <a:extLst>
              <a:ext uri="{FF2B5EF4-FFF2-40B4-BE49-F238E27FC236}">
                <a16:creationId xmlns:a16="http://schemas.microsoft.com/office/drawing/2014/main" id="{203EC70A-8AC1-4627-BC0B-0C4CA9ECD583}"/>
              </a:ext>
            </a:extLst>
          </p:cNvPr>
          <p:cNvPicPr>
            <a:picLocks noChangeAspect="1"/>
          </p:cNvPicPr>
          <p:nvPr/>
        </p:nvPicPr>
        <p:blipFill>
          <a:blip r:embed="rId6"/>
          <a:stretch>
            <a:fillRect/>
          </a:stretch>
        </p:blipFill>
        <p:spPr>
          <a:xfrm>
            <a:off x="402398" y="1626385"/>
            <a:ext cx="5192486" cy="3884223"/>
          </a:xfrm>
          <a:prstGeom prst="rect">
            <a:avLst/>
          </a:prstGeom>
        </p:spPr>
      </p:pic>
      <p:sp>
        <p:nvSpPr>
          <p:cNvPr id="9" name="Speech Bubble: Rectangle with Corners Rounded 8">
            <a:extLst>
              <a:ext uri="{FF2B5EF4-FFF2-40B4-BE49-F238E27FC236}">
                <a16:creationId xmlns:a16="http://schemas.microsoft.com/office/drawing/2014/main" id="{C6B99C51-225B-4B25-AF2E-A4DCB07B5ABD}"/>
              </a:ext>
            </a:extLst>
          </p:cNvPr>
          <p:cNvSpPr/>
          <p:nvPr/>
        </p:nvSpPr>
        <p:spPr>
          <a:xfrm>
            <a:off x="576943" y="1786650"/>
            <a:ext cx="2111828" cy="1435521"/>
          </a:xfrm>
          <a:prstGeom prst="wedgeRoundRectCallout">
            <a:avLst>
              <a:gd name="adj1" fmla="val -5369"/>
              <a:gd name="adj2" fmla="val 8752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t>
            </a:r>
            <a:r>
              <a:rPr lang="en-US" sz="1600" dirty="0" err="1"/>
              <a:t>Grrrr</a:t>
            </a:r>
            <a:r>
              <a:rPr lang="en-US" sz="1600" dirty="0"/>
              <a:t>! No space for native plants here. I’m taking over!” </a:t>
            </a:r>
          </a:p>
          <a:p>
            <a:pPr algn="ctr"/>
            <a:r>
              <a:rPr lang="en-US" sz="1600" dirty="0"/>
              <a:t>-Barberry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42"/>
        <p:cNvGrpSpPr/>
        <p:nvPr/>
      </p:nvGrpSpPr>
      <p:grpSpPr>
        <a:xfrm>
          <a:off x="0" y="0"/>
          <a:ext cx="0" cy="0"/>
          <a:chOff x="0" y="0"/>
          <a:chExt cx="0" cy="0"/>
        </a:xfrm>
      </p:grpSpPr>
      <p:sp>
        <p:nvSpPr>
          <p:cNvPr id="143" name="Google Shape;143;p18">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8">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rPr>
              <a:t>What are the 4 parts of a healthy pollinator habitat?</a:t>
            </a:r>
            <a:endParaRPr sz="4800" dirty="0">
              <a:solidFill>
                <a:srgbClr val="FFFFFF"/>
              </a:solidFill>
            </a:endParaRPr>
          </a:p>
        </p:txBody>
      </p:sp>
      <p:sp>
        <p:nvSpPr>
          <p:cNvPr id="145" name="Google Shape;145;p18">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dirty="0">
                <a:solidFill>
                  <a:schemeClr val="lt1"/>
                </a:solidFill>
              </a:rPr>
              <a:t>Pollinator Habitats</a:t>
            </a:r>
            <a:r>
              <a:rPr lang="en" sz="3600"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$500 Question</a:t>
            </a:r>
            <a:endParaRPr sz="3600" dirty="0">
              <a:solidFill>
                <a:srgbClr val="FFFFFF"/>
              </a:solidFill>
            </a:endParaRPr>
          </a:p>
        </p:txBody>
      </p:sp>
      <p:sp>
        <p:nvSpPr>
          <p:cNvPr id="146" name="Google Shape;146;p18">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147" name="Google Shape;147;p18">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51"/>
        <p:cNvGrpSpPr/>
        <p:nvPr/>
      </p:nvGrpSpPr>
      <p:grpSpPr>
        <a:xfrm>
          <a:off x="0" y="0"/>
          <a:ext cx="0" cy="0"/>
          <a:chOff x="0" y="0"/>
          <a:chExt cx="0" cy="0"/>
        </a:xfrm>
      </p:grpSpPr>
      <p:sp>
        <p:nvSpPr>
          <p:cNvPr id="152" name="Google Shape;152;p19">
            <a:hlinkClick r:id="rId3" action="ppaction://hlinksldjump"/>
          </p:cNvPr>
          <p:cNvSpPr/>
          <p:nvPr/>
        </p:nvSpPr>
        <p:spPr>
          <a:xfrm>
            <a:off x="0" y="-189317"/>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9">
            <a:hlinkClick r:id="rId3" action="ppaction://hlinksldjump"/>
          </p:cNvPr>
          <p:cNvSpPr txBox="1">
            <a:spLocks noGrp="1"/>
          </p:cNvSpPr>
          <p:nvPr>
            <p:ph type="body" idx="1"/>
          </p:nvPr>
        </p:nvSpPr>
        <p:spPr>
          <a:xfrm>
            <a:off x="791225" y="1185050"/>
            <a:ext cx="7574400" cy="542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dirty="0">
                <a:solidFill>
                  <a:srgbClr val="FFFFFF"/>
                </a:solidFill>
              </a:rPr>
              <a:t>Food</a:t>
            </a:r>
          </a:p>
          <a:p>
            <a:pPr marL="0" lvl="0" indent="0" algn="l" rtl="0">
              <a:spcBef>
                <a:spcPts val="0"/>
              </a:spcBef>
              <a:spcAft>
                <a:spcPts val="0"/>
              </a:spcAft>
              <a:buNone/>
            </a:pPr>
            <a:r>
              <a:rPr lang="en" sz="4800" dirty="0">
                <a:solidFill>
                  <a:srgbClr val="FFFFFF"/>
                </a:solidFill>
              </a:rPr>
              <a:t>Water</a:t>
            </a:r>
          </a:p>
          <a:p>
            <a:pPr marL="0" lvl="0" indent="0" algn="l" rtl="0">
              <a:spcBef>
                <a:spcPts val="0"/>
              </a:spcBef>
              <a:spcAft>
                <a:spcPts val="0"/>
              </a:spcAft>
              <a:buNone/>
            </a:pPr>
            <a:r>
              <a:rPr lang="en" sz="4800" dirty="0">
                <a:solidFill>
                  <a:srgbClr val="FFFFFF"/>
                </a:solidFill>
              </a:rPr>
              <a:t>Shelter</a:t>
            </a:r>
          </a:p>
          <a:p>
            <a:pPr marL="0" lvl="0" indent="0" algn="l" rtl="0">
              <a:spcBef>
                <a:spcPts val="0"/>
              </a:spcBef>
              <a:spcAft>
                <a:spcPts val="0"/>
              </a:spcAft>
              <a:buNone/>
            </a:pPr>
            <a:r>
              <a:rPr lang="en-US" sz="4800" dirty="0">
                <a:solidFill>
                  <a:srgbClr val="FFFFFF"/>
                </a:solidFill>
              </a:rPr>
              <a:t>Open space</a:t>
            </a:r>
            <a:endParaRPr sz="4800" dirty="0">
              <a:solidFill>
                <a:srgbClr val="FFFFFF"/>
              </a:solidFill>
            </a:endParaRPr>
          </a:p>
        </p:txBody>
      </p:sp>
      <p:sp>
        <p:nvSpPr>
          <p:cNvPr id="154" name="Google Shape;154;p19">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chemeClr val="lt1"/>
                </a:solidFill>
              </a:rPr>
              <a:t>Pollinator Habitats</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$500 Answer</a:t>
            </a:r>
            <a:endParaRPr dirty="0">
              <a:solidFill>
                <a:srgbClr val="FFFFFF"/>
              </a:solidFill>
            </a:endParaRPr>
          </a:p>
        </p:txBody>
      </p:sp>
      <p:sp>
        <p:nvSpPr>
          <p:cNvPr id="155" name="Google Shape;155;p19">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156" name="Google Shape;156;p19">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60"/>
        <p:cNvGrpSpPr/>
        <p:nvPr/>
      </p:nvGrpSpPr>
      <p:grpSpPr>
        <a:xfrm>
          <a:off x="0" y="0"/>
          <a:ext cx="0" cy="0"/>
          <a:chOff x="0" y="0"/>
          <a:chExt cx="0" cy="0"/>
        </a:xfrm>
      </p:grpSpPr>
      <p:sp>
        <p:nvSpPr>
          <p:cNvPr id="162" name="Google Shape;162;p20">
            <a:hlinkClick r:id="rId3" action="ppaction://hlinksldjump"/>
          </p:cNvPr>
          <p:cNvSpPr txBox="1">
            <a:spLocks noGrp="1"/>
          </p:cNvSpPr>
          <p:nvPr>
            <p:ph type="body" idx="1"/>
          </p:nvPr>
        </p:nvSpPr>
        <p:spPr>
          <a:xfrm>
            <a:off x="2699750" y="2302465"/>
            <a:ext cx="4463100" cy="160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rPr>
              <a:t>Name a bird that pollinates!</a:t>
            </a:r>
            <a:endParaRPr sz="4800" dirty="0">
              <a:solidFill>
                <a:srgbClr val="FFFFFF"/>
              </a:solidFill>
            </a:endParaRPr>
          </a:p>
        </p:txBody>
      </p:sp>
      <p:sp>
        <p:nvSpPr>
          <p:cNvPr id="163" name="Google Shape;163;p20">
            <a:hlinkClick r:id="rId3" action="ppaction://hlinksldjump"/>
          </p:cNvPr>
          <p:cNvSpPr txBox="1">
            <a:spLocks noGrp="1"/>
          </p:cNvSpPr>
          <p:nvPr>
            <p:ph type="title"/>
          </p:nvPr>
        </p:nvSpPr>
        <p:spPr>
          <a:xfrm>
            <a:off x="478225"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dirty="0">
                <a:solidFill>
                  <a:schemeClr val="lt1"/>
                </a:solidFill>
              </a:rPr>
              <a:t>Pollinator Groups</a:t>
            </a:r>
            <a:r>
              <a:rPr lang="en" sz="3600" dirty="0">
                <a:solidFill>
                  <a:schemeClr val="lt1"/>
                </a:solidFill>
                <a:uFill>
                  <a:noFill/>
                </a:uFill>
                <a:hlinkClick r:id="rId3" action="ppaction://hlinksldjump">
                  <a:extLst>
                    <a:ext uri="{A12FA001-AC4F-418D-AE19-62706E023703}">
                      <ahyp:hlinkClr xmlns:ahyp="http://schemas.microsoft.com/office/drawing/2018/hyperlinkcolor" val="tx"/>
                    </a:ext>
                  </a:extLst>
                </a:hlinkClick>
              </a:rPr>
              <a:t> </a:t>
            </a:r>
            <a:r>
              <a:rPr lang="en" sz="3600"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$100 Question</a:t>
            </a:r>
            <a:endParaRPr sz="3600" dirty="0">
              <a:solidFill>
                <a:srgbClr val="FFFFFF"/>
              </a:solidFill>
            </a:endParaRPr>
          </a:p>
        </p:txBody>
      </p:sp>
      <p:sp>
        <p:nvSpPr>
          <p:cNvPr id="164" name="Google Shape;164;p20">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165" name="Google Shape;165;p20">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72"/>
        <p:cNvGrpSpPr/>
        <p:nvPr/>
      </p:nvGrpSpPr>
      <p:grpSpPr>
        <a:xfrm>
          <a:off x="0" y="0"/>
          <a:ext cx="0" cy="0"/>
          <a:chOff x="0" y="0"/>
          <a:chExt cx="0" cy="0"/>
        </a:xfrm>
      </p:grpSpPr>
      <p:sp>
        <p:nvSpPr>
          <p:cNvPr id="173" name="Google Shape;173;p21">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1">
            <a:hlinkClick r:id="rId3" action="ppaction://hlinksldjump"/>
          </p:cNvPr>
          <p:cNvSpPr txBox="1">
            <a:spLocks noGrp="1"/>
          </p:cNvSpPr>
          <p:nvPr>
            <p:ph type="body" idx="1"/>
          </p:nvPr>
        </p:nvSpPr>
        <p:spPr>
          <a:xfrm>
            <a:off x="1026281" y="1408054"/>
            <a:ext cx="4280400" cy="902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rPr>
              <a:t>Hummingbird!</a:t>
            </a:r>
            <a:endParaRPr sz="4800" dirty="0">
              <a:solidFill>
                <a:srgbClr val="FFFFFF"/>
              </a:solidFill>
            </a:endParaRPr>
          </a:p>
        </p:txBody>
      </p:sp>
      <p:sp>
        <p:nvSpPr>
          <p:cNvPr id="175" name="Google Shape;175;p21">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rgbClr val="FFFFFF"/>
                </a:solidFill>
              </a:rPr>
              <a:t>Pollinator Groups</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$100 Answer</a:t>
            </a:r>
            <a:endParaRPr dirty="0">
              <a:solidFill>
                <a:srgbClr val="FFFFFF"/>
              </a:solidFill>
            </a:endParaRPr>
          </a:p>
        </p:txBody>
      </p:sp>
      <p:sp>
        <p:nvSpPr>
          <p:cNvPr id="176" name="Google Shape;176;p21">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177" name="Google Shape;177;p21">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pic>
        <p:nvPicPr>
          <p:cNvPr id="2" name="Picture 1">
            <a:extLst>
              <a:ext uri="{FF2B5EF4-FFF2-40B4-BE49-F238E27FC236}">
                <a16:creationId xmlns:a16="http://schemas.microsoft.com/office/drawing/2014/main" id="{B5C18F27-0C77-4638-B7B8-18437331D588}"/>
              </a:ext>
            </a:extLst>
          </p:cNvPr>
          <p:cNvPicPr>
            <a:picLocks noChangeAspect="1"/>
          </p:cNvPicPr>
          <p:nvPr/>
        </p:nvPicPr>
        <p:blipFill>
          <a:blip r:embed="rId6"/>
          <a:stretch>
            <a:fillRect/>
          </a:stretch>
        </p:blipFill>
        <p:spPr>
          <a:xfrm>
            <a:off x="1026281" y="2549959"/>
            <a:ext cx="5263662" cy="350910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81"/>
        <p:cNvGrpSpPr/>
        <p:nvPr/>
      </p:nvGrpSpPr>
      <p:grpSpPr>
        <a:xfrm>
          <a:off x="0" y="0"/>
          <a:ext cx="0" cy="0"/>
          <a:chOff x="0" y="0"/>
          <a:chExt cx="0" cy="0"/>
        </a:xfrm>
      </p:grpSpPr>
      <p:sp>
        <p:nvSpPr>
          <p:cNvPr id="182" name="Google Shape;182;p22">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2">
            <a:hlinkClick r:id="rId3" action="ppaction://hlinksldjump"/>
          </p:cNvPr>
          <p:cNvSpPr txBox="1">
            <a:spLocks noGrp="1"/>
          </p:cNvSpPr>
          <p:nvPr>
            <p:ph type="body" idx="1"/>
          </p:nvPr>
        </p:nvSpPr>
        <p:spPr>
          <a:xfrm>
            <a:off x="2391625" y="1054106"/>
            <a:ext cx="44028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rPr>
              <a:t>Which flying mammal is a pollinator?</a:t>
            </a:r>
            <a:endParaRPr sz="4800" dirty="0">
              <a:solidFill>
                <a:srgbClr val="FFFFFF"/>
              </a:solidFill>
            </a:endParaRPr>
          </a:p>
        </p:txBody>
      </p:sp>
      <p:sp>
        <p:nvSpPr>
          <p:cNvPr id="184" name="Google Shape;184;p22">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dirty="0">
                <a:solidFill>
                  <a:schemeClr val="lt1"/>
                </a:solidFill>
              </a:rPr>
              <a:t>Pollinator Groups - </a:t>
            </a:r>
            <a:r>
              <a:rPr lang="en" sz="3600"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$200 Question</a:t>
            </a:r>
            <a:endParaRPr sz="3600" dirty="0">
              <a:solidFill>
                <a:srgbClr val="FFFFFF"/>
              </a:solidFill>
            </a:endParaRPr>
          </a:p>
        </p:txBody>
      </p:sp>
      <p:sp>
        <p:nvSpPr>
          <p:cNvPr id="185" name="Google Shape;185;p22">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186" name="Google Shape;186;p22">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93"/>
        <p:cNvGrpSpPr/>
        <p:nvPr/>
      </p:nvGrpSpPr>
      <p:grpSpPr>
        <a:xfrm>
          <a:off x="0" y="0"/>
          <a:ext cx="0" cy="0"/>
          <a:chOff x="0" y="0"/>
          <a:chExt cx="0" cy="0"/>
        </a:xfrm>
      </p:grpSpPr>
      <p:sp>
        <p:nvSpPr>
          <p:cNvPr id="194" name="Google Shape;194;p23">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3">
            <a:hlinkClick r:id="rId3" action="ppaction://hlinksldjump"/>
          </p:cNvPr>
          <p:cNvSpPr txBox="1">
            <a:spLocks noGrp="1"/>
          </p:cNvSpPr>
          <p:nvPr>
            <p:ph type="body" idx="1"/>
          </p:nvPr>
        </p:nvSpPr>
        <p:spPr>
          <a:xfrm>
            <a:off x="5041500" y="1624076"/>
            <a:ext cx="3200400" cy="390874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rPr>
              <a:t>Bats!</a:t>
            </a:r>
            <a:endParaRPr sz="4800" dirty="0">
              <a:solidFill>
                <a:srgbClr val="FFFFFF"/>
              </a:solidFill>
            </a:endParaRPr>
          </a:p>
        </p:txBody>
      </p:sp>
      <p:sp>
        <p:nvSpPr>
          <p:cNvPr id="196" name="Google Shape;196;p23">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chemeClr val="lt1"/>
                </a:solidFill>
              </a:rPr>
              <a:t>Pollinator Groups </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$200 Answer</a:t>
            </a:r>
            <a:endParaRPr dirty="0">
              <a:solidFill>
                <a:srgbClr val="FFFFFF"/>
              </a:solidFill>
            </a:endParaRPr>
          </a:p>
        </p:txBody>
      </p:sp>
      <p:sp>
        <p:nvSpPr>
          <p:cNvPr id="197" name="Google Shape;197;p23">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198" name="Google Shape;198;p23">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pic>
        <p:nvPicPr>
          <p:cNvPr id="2" name="Picture 1">
            <a:extLst>
              <a:ext uri="{FF2B5EF4-FFF2-40B4-BE49-F238E27FC236}">
                <a16:creationId xmlns:a16="http://schemas.microsoft.com/office/drawing/2014/main" id="{BEDDBD52-0788-4F51-A2CF-4496AE22E006}"/>
              </a:ext>
            </a:extLst>
          </p:cNvPr>
          <p:cNvPicPr>
            <a:picLocks noChangeAspect="1"/>
          </p:cNvPicPr>
          <p:nvPr/>
        </p:nvPicPr>
        <p:blipFill>
          <a:blip r:embed="rId6"/>
          <a:stretch>
            <a:fillRect/>
          </a:stretch>
        </p:blipFill>
        <p:spPr>
          <a:xfrm>
            <a:off x="457200" y="1940802"/>
            <a:ext cx="4556979" cy="303246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202"/>
        <p:cNvGrpSpPr/>
        <p:nvPr/>
      </p:nvGrpSpPr>
      <p:grpSpPr>
        <a:xfrm>
          <a:off x="0" y="0"/>
          <a:ext cx="0" cy="0"/>
          <a:chOff x="0" y="0"/>
          <a:chExt cx="0" cy="0"/>
        </a:xfrm>
      </p:grpSpPr>
      <p:sp>
        <p:nvSpPr>
          <p:cNvPr id="203" name="Google Shape;203;p24">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4">
            <a:hlinkClick r:id="rId3" action="ppaction://hlinksldjump"/>
          </p:cNvPr>
          <p:cNvSpPr txBox="1">
            <a:spLocks noGrp="1"/>
          </p:cNvSpPr>
          <p:nvPr>
            <p:ph type="body" idx="1"/>
          </p:nvPr>
        </p:nvSpPr>
        <p:spPr>
          <a:xfrm>
            <a:off x="5314448" y="2008410"/>
            <a:ext cx="3670864" cy="329530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rPr>
              <a:t>Are wasps bees?</a:t>
            </a:r>
            <a:endParaRPr sz="4800" dirty="0">
              <a:solidFill>
                <a:srgbClr val="FFFFFF"/>
              </a:solidFill>
            </a:endParaRPr>
          </a:p>
        </p:txBody>
      </p:sp>
      <p:sp>
        <p:nvSpPr>
          <p:cNvPr id="205" name="Google Shape;205;p24">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chemeClr val="lt1"/>
                </a:solidFill>
              </a:rPr>
              <a:t>Pollinator Groups</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$300 Question</a:t>
            </a:r>
            <a:endParaRPr dirty="0">
              <a:solidFill>
                <a:srgbClr val="FFFFFF"/>
              </a:solidFill>
            </a:endParaRPr>
          </a:p>
        </p:txBody>
      </p:sp>
      <p:sp>
        <p:nvSpPr>
          <p:cNvPr id="206" name="Google Shape;206;p24">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207" name="Google Shape;207;p24">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pic>
        <p:nvPicPr>
          <p:cNvPr id="3" name="Picture 2" descr="A fly on a flower&#10;&#10;Description automatically generated with medium confidence">
            <a:extLst>
              <a:ext uri="{FF2B5EF4-FFF2-40B4-BE49-F238E27FC236}">
                <a16:creationId xmlns:a16="http://schemas.microsoft.com/office/drawing/2014/main" id="{56E63AC3-E62F-44B1-BE8B-68D021706387}"/>
              </a:ext>
            </a:extLst>
          </p:cNvPr>
          <p:cNvPicPr>
            <a:picLocks noChangeAspect="1"/>
          </p:cNvPicPr>
          <p:nvPr/>
        </p:nvPicPr>
        <p:blipFill>
          <a:blip r:embed="rId5"/>
          <a:stretch>
            <a:fillRect/>
          </a:stretch>
        </p:blipFill>
        <p:spPr>
          <a:xfrm>
            <a:off x="242787" y="1637338"/>
            <a:ext cx="4808319" cy="420888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214"/>
        <p:cNvGrpSpPr/>
        <p:nvPr/>
      </p:nvGrpSpPr>
      <p:grpSpPr>
        <a:xfrm>
          <a:off x="0" y="0"/>
          <a:ext cx="0" cy="0"/>
          <a:chOff x="0" y="0"/>
          <a:chExt cx="0" cy="0"/>
        </a:xfrm>
      </p:grpSpPr>
      <p:sp>
        <p:nvSpPr>
          <p:cNvPr id="215" name="Google Shape;215;p25">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5">
            <a:hlinkClick r:id="rId3" action="ppaction://hlinksldjump"/>
          </p:cNvPr>
          <p:cNvSpPr txBox="1">
            <a:spLocks noGrp="1"/>
          </p:cNvSpPr>
          <p:nvPr>
            <p:ph type="body" idx="1"/>
          </p:nvPr>
        </p:nvSpPr>
        <p:spPr>
          <a:xfrm>
            <a:off x="2288625" y="772425"/>
            <a:ext cx="43254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rPr>
              <a:t>No! Wasps are in their own group!</a:t>
            </a:r>
            <a:endParaRPr sz="4800" dirty="0">
              <a:solidFill>
                <a:srgbClr val="FFFFFF"/>
              </a:solidFill>
            </a:endParaRPr>
          </a:p>
        </p:txBody>
      </p:sp>
      <p:sp>
        <p:nvSpPr>
          <p:cNvPr id="217" name="Google Shape;217;p25">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chemeClr val="lt1"/>
                </a:solidFill>
              </a:rPr>
              <a:t>Pollinator Groups </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$300 Answer</a:t>
            </a:r>
            <a:endParaRPr dirty="0">
              <a:solidFill>
                <a:srgbClr val="FFFFFF"/>
              </a:solidFill>
            </a:endParaRPr>
          </a:p>
        </p:txBody>
      </p:sp>
      <p:sp>
        <p:nvSpPr>
          <p:cNvPr id="218" name="Google Shape;218;p25">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219" name="Google Shape;219;p25">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223"/>
        <p:cNvGrpSpPr/>
        <p:nvPr/>
      </p:nvGrpSpPr>
      <p:grpSpPr>
        <a:xfrm>
          <a:off x="0" y="0"/>
          <a:ext cx="0" cy="0"/>
          <a:chOff x="0" y="0"/>
          <a:chExt cx="0" cy="0"/>
        </a:xfrm>
      </p:grpSpPr>
      <p:sp>
        <p:nvSpPr>
          <p:cNvPr id="224" name="Google Shape;224;p26">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6">
            <a:hlinkClick r:id="rId3" action="ppaction://hlinksldjump"/>
          </p:cNvPr>
          <p:cNvSpPr txBox="1">
            <a:spLocks noGrp="1"/>
          </p:cNvSpPr>
          <p:nvPr>
            <p:ph type="body" idx="1"/>
          </p:nvPr>
        </p:nvSpPr>
        <p:spPr>
          <a:xfrm>
            <a:off x="531075" y="1694671"/>
            <a:ext cx="8229600" cy="335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rPr>
              <a:t>Many moths and butterflies only lay eggs on one type of plant. This is called their ____ plant. </a:t>
            </a:r>
            <a:endParaRPr sz="4800" dirty="0">
              <a:solidFill>
                <a:srgbClr val="FFFFFF"/>
              </a:solidFill>
            </a:endParaRPr>
          </a:p>
        </p:txBody>
      </p:sp>
      <p:sp>
        <p:nvSpPr>
          <p:cNvPr id="226" name="Google Shape;226;p26">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chemeClr val="lt1"/>
                </a:solidFill>
              </a:rPr>
              <a:t>Pollinator Groups</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$400 Question</a:t>
            </a:r>
            <a:endParaRPr dirty="0">
              <a:solidFill>
                <a:srgbClr val="FFFFFF"/>
              </a:solidFill>
            </a:endParaRPr>
          </a:p>
        </p:txBody>
      </p:sp>
      <p:sp>
        <p:nvSpPr>
          <p:cNvPr id="227" name="Google Shape;227;p26">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228" name="Google Shape;228;p26">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54"/>
        <p:cNvGrpSpPr/>
        <p:nvPr/>
      </p:nvGrpSpPr>
      <p:grpSpPr>
        <a:xfrm>
          <a:off x="0" y="0"/>
          <a:ext cx="0" cy="0"/>
          <a:chOff x="0" y="0"/>
          <a:chExt cx="0" cy="0"/>
        </a:xfrm>
      </p:grpSpPr>
      <p:sp>
        <p:nvSpPr>
          <p:cNvPr id="55" name="Google Shape;55;p9">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9">
            <a:hlinkClick r:id="rId3" action="ppaction://hlinksldjump"/>
          </p:cNvPr>
          <p:cNvSpPr txBox="1">
            <a:spLocks noGrp="1"/>
          </p:cNvSpPr>
          <p:nvPr>
            <p:ph type="title"/>
          </p:nvPr>
        </p:nvSpPr>
        <p:spPr>
          <a:xfrm>
            <a:off x="457200" y="-182567"/>
            <a:ext cx="49329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00"/>
                </a:solidFill>
                <a:uFill>
                  <a:noFill/>
                </a:uFill>
                <a:hlinkClick r:id="rId3" action="ppaction://hlinksldjump">
                  <a:extLst>
                    <a:ext uri="{A12FA001-AC4F-418D-AE19-62706E023703}">
                      <ahyp:hlinkClr xmlns:ahyp="http://schemas.microsoft.com/office/drawing/2018/hyperlinkcolor" val="tx"/>
                    </a:ext>
                  </a:extLst>
                </a:hlinkClick>
              </a:rPr>
              <a:t>JEOPARDY BOARD</a:t>
            </a:r>
            <a:endParaRPr>
              <a:solidFill>
                <a:srgbClr val="FFFF00"/>
              </a:solidFill>
            </a:endParaRPr>
          </a:p>
        </p:txBody>
      </p:sp>
      <p:graphicFrame>
        <p:nvGraphicFramePr>
          <p:cNvPr id="57" name="Google Shape;57;p9"/>
          <p:cNvGraphicFramePr/>
          <p:nvPr>
            <p:extLst>
              <p:ext uri="{D42A27DB-BD31-4B8C-83A1-F6EECF244321}">
                <p14:modId xmlns:p14="http://schemas.microsoft.com/office/powerpoint/2010/main" val="1536871091"/>
              </p:ext>
            </p:extLst>
          </p:nvPr>
        </p:nvGraphicFramePr>
        <p:xfrm>
          <a:off x="84750" y="960633"/>
          <a:ext cx="9009375" cy="5461195"/>
        </p:xfrm>
        <a:graphic>
          <a:graphicData uri="http://schemas.openxmlformats.org/drawingml/2006/table">
            <a:tbl>
              <a:tblPr>
                <a:noFill/>
                <a:tableStyleId>{B93E6B44-E1F0-441E-AB5D-7CF9BEC0E04E}</a:tableStyleId>
              </a:tblPr>
              <a:tblGrid>
                <a:gridCol w="1801875">
                  <a:extLst>
                    <a:ext uri="{9D8B030D-6E8A-4147-A177-3AD203B41FA5}">
                      <a16:colId xmlns:a16="http://schemas.microsoft.com/office/drawing/2014/main" val="20000"/>
                    </a:ext>
                  </a:extLst>
                </a:gridCol>
                <a:gridCol w="1513400">
                  <a:extLst>
                    <a:ext uri="{9D8B030D-6E8A-4147-A177-3AD203B41FA5}">
                      <a16:colId xmlns:a16="http://schemas.microsoft.com/office/drawing/2014/main" val="20001"/>
                    </a:ext>
                  </a:extLst>
                </a:gridCol>
                <a:gridCol w="2127550">
                  <a:extLst>
                    <a:ext uri="{9D8B030D-6E8A-4147-A177-3AD203B41FA5}">
                      <a16:colId xmlns:a16="http://schemas.microsoft.com/office/drawing/2014/main" val="20002"/>
                    </a:ext>
                  </a:extLst>
                </a:gridCol>
                <a:gridCol w="2136875">
                  <a:extLst>
                    <a:ext uri="{9D8B030D-6E8A-4147-A177-3AD203B41FA5}">
                      <a16:colId xmlns:a16="http://schemas.microsoft.com/office/drawing/2014/main" val="20003"/>
                    </a:ext>
                  </a:extLst>
                </a:gridCol>
                <a:gridCol w="1429675">
                  <a:extLst>
                    <a:ext uri="{9D8B030D-6E8A-4147-A177-3AD203B41FA5}">
                      <a16:colId xmlns:a16="http://schemas.microsoft.com/office/drawing/2014/main" val="20004"/>
                    </a:ext>
                  </a:extLst>
                </a:gridCol>
              </a:tblGrid>
              <a:tr h="897175">
                <a:tc>
                  <a:txBody>
                    <a:bodyPr/>
                    <a:lstStyle/>
                    <a:p>
                      <a:pPr marL="0" lvl="0" indent="0" algn="ctr" rtl="0">
                        <a:spcBef>
                          <a:spcPts val="0"/>
                        </a:spcBef>
                        <a:spcAft>
                          <a:spcPts val="0"/>
                        </a:spcAft>
                        <a:buNone/>
                      </a:pPr>
                      <a:r>
                        <a:rPr lang="en" sz="2400" b="1" dirty="0">
                          <a:solidFill>
                            <a:srgbClr val="FFFFFF"/>
                          </a:solidFill>
                        </a:rPr>
                        <a:t>Pollinator Habitats</a:t>
                      </a:r>
                      <a:endParaRPr sz="2400" dirty="0">
                        <a:solidFill>
                          <a:srgbClr val="FFFFFF"/>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800" b="1" dirty="0">
                          <a:solidFill>
                            <a:srgbClr val="FFFFFF"/>
                          </a:solidFill>
                        </a:rPr>
                        <a:t>Pollinator Groups</a:t>
                      </a:r>
                      <a:endParaRPr sz="1800" dirty="0">
                        <a:solidFill>
                          <a:srgbClr val="FFFFFF"/>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400" b="1" dirty="0">
                          <a:solidFill>
                            <a:srgbClr val="FFFFFF"/>
                          </a:solidFill>
                        </a:rPr>
                        <a:t>Pollinator Adaptations</a:t>
                      </a:r>
                      <a:endParaRPr sz="1900" dirty="0">
                        <a:solidFill>
                          <a:srgbClr val="FFFFFF"/>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400" b="1" dirty="0">
                          <a:solidFill>
                            <a:srgbClr val="FFFFFF"/>
                          </a:solidFill>
                        </a:rPr>
                        <a:t>Ecosystem Services</a:t>
                      </a:r>
                      <a:endParaRPr sz="1900" dirty="0">
                        <a:solidFill>
                          <a:srgbClr val="FFFFFF"/>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800" b="1" dirty="0">
                          <a:solidFill>
                            <a:srgbClr val="FFFFFF"/>
                          </a:solidFill>
                        </a:rPr>
                        <a:t>Helping Pollinators</a:t>
                      </a:r>
                      <a:endParaRPr sz="1800" dirty="0">
                        <a:solidFill>
                          <a:srgbClr val="FFFFFF"/>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897175">
                <a:tc>
                  <a:txBody>
                    <a:bodyPr/>
                    <a:lstStyle/>
                    <a:p>
                      <a:pPr marL="0" lvl="0" indent="0" algn="ctr" rtl="0">
                        <a:spcBef>
                          <a:spcPts val="0"/>
                        </a:spcBef>
                        <a:spcAft>
                          <a:spcPts val="0"/>
                        </a:spcAft>
                        <a:buNone/>
                      </a:pPr>
                      <a:r>
                        <a:rPr lang="en" sz="3200" b="1">
                          <a:solidFill>
                            <a:srgbClr val="FFFF00"/>
                          </a:solidFill>
                          <a:uFill>
                            <a:noFill/>
                          </a:uFill>
                          <a:hlinkClick r:id="rId4" action="ppaction://hlinksldjump">
                            <a:extLst>
                              <a:ext uri="{A12FA001-AC4F-418D-AE19-62706E023703}">
                                <ahyp:hlinkClr xmlns:ahyp="http://schemas.microsoft.com/office/drawing/2018/hyperlinkcolor" val="tx"/>
                              </a:ext>
                            </a:extLst>
                          </a:hlinkClick>
                        </a:rPr>
                        <a:t>$100</a:t>
                      </a:r>
                      <a:endParaRPr sz="3200" b="1">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5" action="ppaction://hlinksldjump">
                            <a:extLst>
                              <a:ext uri="{A12FA001-AC4F-418D-AE19-62706E023703}">
                                <ahyp:hlinkClr xmlns:ahyp="http://schemas.microsoft.com/office/drawing/2018/hyperlinkcolor" val="tx"/>
                              </a:ext>
                            </a:extLst>
                          </a:hlinkClick>
                        </a:rPr>
                        <a:t>$100</a:t>
                      </a:r>
                      <a:endParaRPr sz="1900" b="1">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6" action="ppaction://hlinksldjump">
                            <a:extLst>
                              <a:ext uri="{A12FA001-AC4F-418D-AE19-62706E023703}">
                                <ahyp:hlinkClr xmlns:ahyp="http://schemas.microsoft.com/office/drawing/2018/hyperlinkcolor" val="tx"/>
                              </a:ext>
                            </a:extLst>
                          </a:hlinkClick>
                        </a:rPr>
                        <a:t>$100</a:t>
                      </a:r>
                      <a:endParaRPr sz="1900" b="1">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7" action="ppaction://hlinksldjump">
                            <a:extLst>
                              <a:ext uri="{A12FA001-AC4F-418D-AE19-62706E023703}">
                                <ahyp:hlinkClr xmlns:ahyp="http://schemas.microsoft.com/office/drawing/2018/hyperlinkcolor" val="tx"/>
                              </a:ext>
                            </a:extLst>
                          </a:hlinkClick>
                        </a:rPr>
                        <a:t>$100</a:t>
                      </a:r>
                      <a:endParaRPr sz="1900" b="1">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8" action="ppaction://hlinksldjump">
                            <a:extLst>
                              <a:ext uri="{A12FA001-AC4F-418D-AE19-62706E023703}">
                                <ahyp:hlinkClr xmlns:ahyp="http://schemas.microsoft.com/office/drawing/2018/hyperlinkcolor" val="tx"/>
                              </a:ext>
                            </a:extLst>
                          </a:hlinkClick>
                        </a:rPr>
                        <a:t>$100</a:t>
                      </a:r>
                      <a:endParaRPr sz="1900" b="1">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897175">
                <a:tc>
                  <a:txBody>
                    <a:bodyPr/>
                    <a:lstStyle/>
                    <a:p>
                      <a:pPr marL="0" lvl="0" indent="0" algn="ctr" rtl="0">
                        <a:spcBef>
                          <a:spcPts val="0"/>
                        </a:spcBef>
                        <a:spcAft>
                          <a:spcPts val="0"/>
                        </a:spcAft>
                        <a:buNone/>
                      </a:pPr>
                      <a:r>
                        <a:rPr lang="en" sz="3200" b="1">
                          <a:solidFill>
                            <a:srgbClr val="FFFF00"/>
                          </a:solidFill>
                          <a:uFill>
                            <a:noFill/>
                          </a:uFill>
                          <a:hlinkClick r:id="rId9" action="ppaction://hlinksldjump">
                            <a:extLst>
                              <a:ext uri="{A12FA001-AC4F-418D-AE19-62706E023703}">
                                <ahyp:hlinkClr xmlns:ahyp="http://schemas.microsoft.com/office/drawing/2018/hyperlinkcolor" val="tx"/>
                              </a:ext>
                            </a:extLst>
                          </a:hlinkClick>
                        </a:rPr>
                        <a:t>$200</a:t>
                      </a:r>
                      <a:endParaRPr sz="3200" b="1">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10" action="ppaction://hlinksldjump">
                            <a:extLst>
                              <a:ext uri="{A12FA001-AC4F-418D-AE19-62706E023703}">
                                <ahyp:hlinkClr xmlns:ahyp="http://schemas.microsoft.com/office/drawing/2018/hyperlinkcolor" val="tx"/>
                              </a:ext>
                            </a:extLst>
                          </a:hlinkClick>
                        </a:rPr>
                        <a:t>$200</a:t>
                      </a:r>
                      <a:endParaRPr sz="1900" b="1">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11" action="ppaction://hlinksldjump">
                            <a:extLst>
                              <a:ext uri="{A12FA001-AC4F-418D-AE19-62706E023703}">
                                <ahyp:hlinkClr xmlns:ahyp="http://schemas.microsoft.com/office/drawing/2018/hyperlinkcolor" val="tx"/>
                              </a:ext>
                            </a:extLst>
                          </a:hlinkClick>
                        </a:rPr>
                        <a:t>$200</a:t>
                      </a:r>
                      <a:endParaRPr sz="1900" b="1">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12" action="ppaction://hlinksldjump">
                            <a:extLst>
                              <a:ext uri="{A12FA001-AC4F-418D-AE19-62706E023703}">
                                <ahyp:hlinkClr xmlns:ahyp="http://schemas.microsoft.com/office/drawing/2018/hyperlinkcolor" val="tx"/>
                              </a:ext>
                            </a:extLst>
                          </a:hlinkClick>
                        </a:rPr>
                        <a:t>$200</a:t>
                      </a:r>
                      <a:endParaRPr sz="1900" b="1">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13" action="ppaction://hlinksldjump">
                            <a:extLst>
                              <a:ext uri="{A12FA001-AC4F-418D-AE19-62706E023703}">
                                <ahyp:hlinkClr xmlns:ahyp="http://schemas.microsoft.com/office/drawing/2018/hyperlinkcolor" val="tx"/>
                              </a:ext>
                            </a:extLst>
                          </a:hlinkClick>
                        </a:rPr>
                        <a:t>$200</a:t>
                      </a:r>
                      <a:endParaRPr sz="1900" b="1">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897175">
                <a:tc>
                  <a:txBody>
                    <a:bodyPr/>
                    <a:lstStyle/>
                    <a:p>
                      <a:pPr marL="0" lvl="0" indent="0" algn="ctr" rtl="0">
                        <a:spcBef>
                          <a:spcPts val="0"/>
                        </a:spcBef>
                        <a:spcAft>
                          <a:spcPts val="0"/>
                        </a:spcAft>
                        <a:buNone/>
                      </a:pPr>
                      <a:r>
                        <a:rPr lang="en" sz="3200" b="1">
                          <a:solidFill>
                            <a:srgbClr val="FFFF00"/>
                          </a:solidFill>
                          <a:uFill>
                            <a:noFill/>
                          </a:uFill>
                          <a:hlinkClick r:id="rId14" action="ppaction://hlinksldjump">
                            <a:extLst>
                              <a:ext uri="{A12FA001-AC4F-418D-AE19-62706E023703}">
                                <ahyp:hlinkClr xmlns:ahyp="http://schemas.microsoft.com/office/drawing/2018/hyperlinkcolor" val="tx"/>
                              </a:ext>
                            </a:extLst>
                          </a:hlinkClick>
                        </a:rPr>
                        <a:t>$300</a:t>
                      </a:r>
                      <a:endParaRPr sz="3200" b="1">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15" action="ppaction://hlinksldjump">
                            <a:extLst>
                              <a:ext uri="{A12FA001-AC4F-418D-AE19-62706E023703}">
                                <ahyp:hlinkClr xmlns:ahyp="http://schemas.microsoft.com/office/drawing/2018/hyperlinkcolor" val="tx"/>
                              </a:ext>
                            </a:extLst>
                          </a:hlinkClick>
                        </a:rPr>
                        <a:t>$300</a:t>
                      </a:r>
                      <a:endParaRPr sz="1900">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16" action="ppaction://hlinksldjump">
                            <a:extLst>
                              <a:ext uri="{A12FA001-AC4F-418D-AE19-62706E023703}">
                                <ahyp:hlinkClr xmlns:ahyp="http://schemas.microsoft.com/office/drawing/2018/hyperlinkcolor" val="tx"/>
                              </a:ext>
                            </a:extLst>
                          </a:hlinkClick>
                        </a:rPr>
                        <a:t>$300</a:t>
                      </a:r>
                      <a:endParaRPr sz="1900">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17" action="ppaction://hlinksldjump">
                            <a:extLst>
                              <a:ext uri="{A12FA001-AC4F-418D-AE19-62706E023703}">
                                <ahyp:hlinkClr xmlns:ahyp="http://schemas.microsoft.com/office/drawing/2018/hyperlinkcolor" val="tx"/>
                              </a:ext>
                            </a:extLst>
                          </a:hlinkClick>
                        </a:rPr>
                        <a:t>$300</a:t>
                      </a:r>
                      <a:endParaRPr sz="1900">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18" action="ppaction://hlinksldjump">
                            <a:extLst>
                              <a:ext uri="{A12FA001-AC4F-418D-AE19-62706E023703}">
                                <ahyp:hlinkClr xmlns:ahyp="http://schemas.microsoft.com/office/drawing/2018/hyperlinkcolor" val="tx"/>
                              </a:ext>
                            </a:extLst>
                          </a:hlinkClick>
                        </a:rPr>
                        <a:t>$300</a:t>
                      </a:r>
                      <a:endParaRPr sz="1900">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897175">
                <a:tc>
                  <a:txBody>
                    <a:bodyPr/>
                    <a:lstStyle/>
                    <a:p>
                      <a:pPr marL="0" lvl="0" indent="0" algn="ctr" rtl="0">
                        <a:spcBef>
                          <a:spcPts val="0"/>
                        </a:spcBef>
                        <a:spcAft>
                          <a:spcPts val="0"/>
                        </a:spcAft>
                        <a:buNone/>
                      </a:pPr>
                      <a:r>
                        <a:rPr lang="en" sz="3200" b="1">
                          <a:solidFill>
                            <a:srgbClr val="FFFF00"/>
                          </a:solidFill>
                          <a:uFill>
                            <a:noFill/>
                          </a:uFill>
                          <a:hlinkClick r:id="rId19" action="ppaction://hlinksldjump">
                            <a:extLst>
                              <a:ext uri="{A12FA001-AC4F-418D-AE19-62706E023703}">
                                <ahyp:hlinkClr xmlns:ahyp="http://schemas.microsoft.com/office/drawing/2018/hyperlinkcolor" val="tx"/>
                              </a:ext>
                            </a:extLst>
                          </a:hlinkClick>
                        </a:rPr>
                        <a:t>$400</a:t>
                      </a:r>
                      <a:endParaRPr sz="3200" b="1">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20" action="ppaction://hlinksldjump">
                            <a:extLst>
                              <a:ext uri="{A12FA001-AC4F-418D-AE19-62706E023703}">
                                <ahyp:hlinkClr xmlns:ahyp="http://schemas.microsoft.com/office/drawing/2018/hyperlinkcolor" val="tx"/>
                              </a:ext>
                            </a:extLst>
                          </a:hlinkClick>
                        </a:rPr>
                        <a:t>$400</a:t>
                      </a:r>
                      <a:endParaRPr sz="1900">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21" action="ppaction://hlinksldjump">
                            <a:extLst>
                              <a:ext uri="{A12FA001-AC4F-418D-AE19-62706E023703}">
                                <ahyp:hlinkClr xmlns:ahyp="http://schemas.microsoft.com/office/drawing/2018/hyperlinkcolor" val="tx"/>
                              </a:ext>
                            </a:extLst>
                          </a:hlinkClick>
                        </a:rPr>
                        <a:t>$400</a:t>
                      </a:r>
                      <a:endParaRPr sz="1900">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22" action="ppaction://hlinksldjump">
                            <a:extLst>
                              <a:ext uri="{A12FA001-AC4F-418D-AE19-62706E023703}">
                                <ahyp:hlinkClr xmlns:ahyp="http://schemas.microsoft.com/office/drawing/2018/hyperlinkcolor" val="tx"/>
                              </a:ext>
                            </a:extLst>
                          </a:hlinkClick>
                        </a:rPr>
                        <a:t>$400</a:t>
                      </a:r>
                      <a:endParaRPr sz="1900">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23" action="ppaction://hlinksldjump">
                            <a:extLst>
                              <a:ext uri="{A12FA001-AC4F-418D-AE19-62706E023703}">
                                <ahyp:hlinkClr xmlns:ahyp="http://schemas.microsoft.com/office/drawing/2018/hyperlinkcolor" val="tx"/>
                              </a:ext>
                            </a:extLst>
                          </a:hlinkClick>
                        </a:rPr>
                        <a:t>$400</a:t>
                      </a:r>
                      <a:endParaRPr sz="1900">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897175">
                <a:tc>
                  <a:txBody>
                    <a:bodyPr/>
                    <a:lstStyle/>
                    <a:p>
                      <a:pPr marL="0" lvl="0" indent="0" algn="ctr" rtl="0">
                        <a:spcBef>
                          <a:spcPts val="0"/>
                        </a:spcBef>
                        <a:spcAft>
                          <a:spcPts val="0"/>
                        </a:spcAft>
                        <a:buNone/>
                      </a:pPr>
                      <a:r>
                        <a:rPr lang="en" sz="3200" b="1">
                          <a:solidFill>
                            <a:srgbClr val="FFFF00"/>
                          </a:solidFill>
                          <a:uFill>
                            <a:noFill/>
                          </a:uFill>
                          <a:hlinkClick r:id="rId24" action="ppaction://hlinksldjump">
                            <a:extLst>
                              <a:ext uri="{A12FA001-AC4F-418D-AE19-62706E023703}">
                                <ahyp:hlinkClr xmlns:ahyp="http://schemas.microsoft.com/office/drawing/2018/hyperlinkcolor" val="tx"/>
                              </a:ext>
                            </a:extLst>
                          </a:hlinkClick>
                        </a:rPr>
                        <a:t>$500</a:t>
                      </a:r>
                      <a:endParaRPr sz="1900">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25" action="ppaction://hlinksldjump">
                            <a:extLst>
                              <a:ext uri="{A12FA001-AC4F-418D-AE19-62706E023703}">
                                <ahyp:hlinkClr xmlns:ahyp="http://schemas.microsoft.com/office/drawing/2018/hyperlinkcolor" val="tx"/>
                              </a:ext>
                            </a:extLst>
                          </a:hlinkClick>
                        </a:rPr>
                        <a:t>$500</a:t>
                      </a:r>
                      <a:endParaRPr sz="1900">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26" action="ppaction://hlinksldjump">
                            <a:extLst>
                              <a:ext uri="{A12FA001-AC4F-418D-AE19-62706E023703}">
                                <ahyp:hlinkClr xmlns:ahyp="http://schemas.microsoft.com/office/drawing/2018/hyperlinkcolor" val="tx"/>
                              </a:ext>
                            </a:extLst>
                          </a:hlinkClick>
                        </a:rPr>
                        <a:t>$500</a:t>
                      </a:r>
                      <a:endParaRPr sz="1900">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27" action="ppaction://hlinksldjump">
                            <a:extLst>
                              <a:ext uri="{A12FA001-AC4F-418D-AE19-62706E023703}">
                                <ahyp:hlinkClr xmlns:ahyp="http://schemas.microsoft.com/office/drawing/2018/hyperlinkcolor" val="tx"/>
                              </a:ext>
                            </a:extLst>
                          </a:hlinkClick>
                        </a:rPr>
                        <a:t>$500</a:t>
                      </a:r>
                      <a:endParaRPr sz="1900">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dirty="0">
                          <a:solidFill>
                            <a:srgbClr val="FFFF00"/>
                          </a:solidFill>
                          <a:uFill>
                            <a:noFill/>
                          </a:uFill>
                          <a:hlinkClick r:id="rId28" action="ppaction://hlinksldjump">
                            <a:extLst>
                              <a:ext uri="{A12FA001-AC4F-418D-AE19-62706E023703}">
                                <ahyp:hlinkClr xmlns:ahyp="http://schemas.microsoft.com/office/drawing/2018/hyperlinkcolor" val="tx"/>
                              </a:ext>
                            </a:extLst>
                          </a:hlinkClick>
                        </a:rPr>
                        <a:t>$500</a:t>
                      </a:r>
                      <a:endParaRPr sz="1900" dirty="0">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58" name="Google Shape;58;p9">
            <a:hlinkClick r:id="rId29" action="ppaction://hlinksldjump"/>
          </p:cNvPr>
          <p:cNvSpPr txBox="1"/>
          <p:nvPr/>
        </p:nvSpPr>
        <p:spPr>
          <a:xfrm>
            <a:off x="6405700" y="206167"/>
            <a:ext cx="2482500" cy="5748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FFFF00"/>
                </a:solidFill>
                <a:uFill>
                  <a:noFill/>
                </a:uFill>
                <a:hlinkClick r:id="rId29" action="ppaction://hlinksldjump">
                  <a:extLst>
                    <a:ext uri="{A12FA001-AC4F-418D-AE19-62706E023703}">
                      <ahyp:hlinkClr xmlns:ahyp="http://schemas.microsoft.com/office/drawing/2018/hyperlinkcolor" val="tx"/>
                    </a:ext>
                  </a:extLst>
                </a:hlinkClick>
              </a:rPr>
              <a:t>FINAL JEOPARDY</a:t>
            </a:r>
            <a:endParaRPr sz="1800" b="1">
              <a:solidFill>
                <a:srgbClr val="FFFF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235"/>
        <p:cNvGrpSpPr/>
        <p:nvPr/>
      </p:nvGrpSpPr>
      <p:grpSpPr>
        <a:xfrm>
          <a:off x="0" y="0"/>
          <a:ext cx="0" cy="0"/>
          <a:chOff x="0" y="0"/>
          <a:chExt cx="0" cy="0"/>
        </a:xfrm>
      </p:grpSpPr>
      <p:sp>
        <p:nvSpPr>
          <p:cNvPr id="236" name="Google Shape;236;p27">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7">
            <a:hlinkClick r:id="rId3" action="ppaction://hlinksldjump"/>
          </p:cNvPr>
          <p:cNvSpPr txBox="1">
            <a:spLocks noGrp="1"/>
          </p:cNvSpPr>
          <p:nvPr>
            <p:ph type="body" idx="1"/>
          </p:nvPr>
        </p:nvSpPr>
        <p:spPr>
          <a:xfrm>
            <a:off x="4572000" y="968100"/>
            <a:ext cx="3867000" cy="492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dirty="0">
                <a:solidFill>
                  <a:srgbClr val="FFFFFF"/>
                </a:solidFill>
              </a:rPr>
              <a:t>HOST plant! </a:t>
            </a:r>
          </a:p>
          <a:p>
            <a:pPr marL="0" lvl="0" indent="0" algn="l" rtl="0">
              <a:spcBef>
                <a:spcPts val="0"/>
              </a:spcBef>
              <a:spcAft>
                <a:spcPts val="0"/>
              </a:spcAft>
              <a:buNone/>
            </a:pPr>
            <a:r>
              <a:rPr lang="en" sz="3600" dirty="0">
                <a:solidFill>
                  <a:srgbClr val="FFFFFF"/>
                </a:solidFill>
              </a:rPr>
              <a:t>One of the most famous host plants is milkweed for monarch butterflies. </a:t>
            </a:r>
            <a:endParaRPr sz="3600" dirty="0">
              <a:solidFill>
                <a:srgbClr val="FFFFFF"/>
              </a:solidFill>
            </a:endParaRPr>
          </a:p>
        </p:txBody>
      </p:sp>
      <p:sp>
        <p:nvSpPr>
          <p:cNvPr id="238" name="Google Shape;238;p27">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chemeClr val="lt1"/>
                </a:solidFill>
              </a:rPr>
              <a:t>Pollinator Groups</a:t>
            </a:r>
            <a:r>
              <a:rPr lang="en" dirty="0">
                <a:solidFill>
                  <a:schemeClr val="lt1"/>
                </a:solidFill>
                <a:uFill>
                  <a:noFill/>
                </a:uFill>
                <a:hlinkClick r:id="rId3" action="ppaction://hlinksldjump">
                  <a:extLst>
                    <a:ext uri="{A12FA001-AC4F-418D-AE19-62706E023703}">
                      <ahyp:hlinkClr xmlns:ahyp="http://schemas.microsoft.com/office/drawing/2018/hyperlinkcolor" val="tx"/>
                    </a:ext>
                  </a:extLst>
                </a:hlinkClick>
              </a:rPr>
              <a:t> </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$400 Answer</a:t>
            </a:r>
            <a:endParaRPr dirty="0">
              <a:solidFill>
                <a:srgbClr val="FFFFFF"/>
              </a:solidFill>
            </a:endParaRPr>
          </a:p>
        </p:txBody>
      </p:sp>
      <p:sp>
        <p:nvSpPr>
          <p:cNvPr id="239" name="Google Shape;239;p27">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240" name="Google Shape;240;p27">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pic>
        <p:nvPicPr>
          <p:cNvPr id="3" name="Picture 2" descr="A butterfly on a leaf&#10;&#10;Description automatically generated with medium confidence">
            <a:extLst>
              <a:ext uri="{FF2B5EF4-FFF2-40B4-BE49-F238E27FC236}">
                <a16:creationId xmlns:a16="http://schemas.microsoft.com/office/drawing/2014/main" id="{68D53E35-4188-4879-B7D2-2A07C20CAC48}"/>
              </a:ext>
            </a:extLst>
          </p:cNvPr>
          <p:cNvPicPr>
            <a:picLocks noChangeAspect="1"/>
          </p:cNvPicPr>
          <p:nvPr/>
        </p:nvPicPr>
        <p:blipFill>
          <a:blip r:embed="rId6"/>
          <a:stretch>
            <a:fillRect/>
          </a:stretch>
        </p:blipFill>
        <p:spPr>
          <a:xfrm>
            <a:off x="563696" y="1146959"/>
            <a:ext cx="3540979" cy="528710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244"/>
        <p:cNvGrpSpPr/>
        <p:nvPr/>
      </p:nvGrpSpPr>
      <p:grpSpPr>
        <a:xfrm>
          <a:off x="0" y="0"/>
          <a:ext cx="0" cy="0"/>
          <a:chOff x="0" y="0"/>
          <a:chExt cx="0" cy="0"/>
        </a:xfrm>
      </p:grpSpPr>
      <p:sp>
        <p:nvSpPr>
          <p:cNvPr id="245" name="Google Shape;245;p28">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8">
            <a:hlinkClick r:id="rId3" action="ppaction://hlinksldjump"/>
          </p:cNvPr>
          <p:cNvSpPr txBox="1">
            <a:spLocks noGrp="1"/>
          </p:cNvSpPr>
          <p:nvPr>
            <p:ph type="body" idx="1"/>
          </p:nvPr>
        </p:nvSpPr>
        <p:spPr>
          <a:xfrm>
            <a:off x="5228492" y="1024650"/>
            <a:ext cx="3458308" cy="460242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rPr>
              <a:t>A bee, or not a bee?</a:t>
            </a:r>
            <a:endParaRPr sz="4800" dirty="0">
              <a:solidFill>
                <a:srgbClr val="FFFFFF"/>
              </a:solidFill>
            </a:endParaRPr>
          </a:p>
        </p:txBody>
      </p:sp>
      <p:sp>
        <p:nvSpPr>
          <p:cNvPr id="247" name="Google Shape;247;p28">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chemeClr val="lt1"/>
                </a:solidFill>
              </a:rPr>
              <a:t>Pollinator Groups</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$500 Question</a:t>
            </a:r>
            <a:endParaRPr dirty="0">
              <a:solidFill>
                <a:srgbClr val="FFFFFF"/>
              </a:solidFill>
            </a:endParaRPr>
          </a:p>
        </p:txBody>
      </p:sp>
      <p:sp>
        <p:nvSpPr>
          <p:cNvPr id="248" name="Google Shape;248;p28">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249" name="Google Shape;249;p28">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pic>
        <p:nvPicPr>
          <p:cNvPr id="3" name="Picture 2">
            <a:extLst>
              <a:ext uri="{FF2B5EF4-FFF2-40B4-BE49-F238E27FC236}">
                <a16:creationId xmlns:a16="http://schemas.microsoft.com/office/drawing/2014/main" id="{4F563B74-35A5-493D-B017-F57A3ECC1749}"/>
              </a:ext>
            </a:extLst>
          </p:cNvPr>
          <p:cNvPicPr>
            <a:picLocks noChangeAspect="1"/>
          </p:cNvPicPr>
          <p:nvPr/>
        </p:nvPicPr>
        <p:blipFill>
          <a:blip r:embed="rId5"/>
          <a:stretch>
            <a:fillRect/>
          </a:stretch>
        </p:blipFill>
        <p:spPr>
          <a:xfrm>
            <a:off x="1359220" y="1247751"/>
            <a:ext cx="3568212" cy="475761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253"/>
        <p:cNvGrpSpPr/>
        <p:nvPr/>
      </p:nvGrpSpPr>
      <p:grpSpPr>
        <a:xfrm>
          <a:off x="0" y="0"/>
          <a:ext cx="0" cy="0"/>
          <a:chOff x="0" y="0"/>
          <a:chExt cx="0" cy="0"/>
        </a:xfrm>
      </p:grpSpPr>
      <p:sp>
        <p:nvSpPr>
          <p:cNvPr id="254" name="Google Shape;254;p29">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9">
            <a:hlinkClick r:id="rId3" action="ppaction://hlinksldjump"/>
          </p:cNvPr>
          <p:cNvSpPr txBox="1">
            <a:spLocks noGrp="1"/>
          </p:cNvSpPr>
          <p:nvPr>
            <p:ph type="body" idx="1"/>
          </p:nvPr>
        </p:nvSpPr>
        <p:spPr>
          <a:xfrm>
            <a:off x="4881898" y="1024649"/>
            <a:ext cx="3804901" cy="503441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rPr>
              <a:t>NOT a bee! </a:t>
            </a:r>
            <a:r>
              <a:rPr lang="en-US" sz="4800" dirty="0">
                <a:solidFill>
                  <a:srgbClr val="FFFFFF"/>
                </a:solidFill>
              </a:rPr>
              <a:t>T</a:t>
            </a:r>
            <a:r>
              <a:rPr lang="en" sz="4800" dirty="0">
                <a:solidFill>
                  <a:srgbClr val="FFFFFF"/>
                </a:solidFill>
              </a:rPr>
              <a:t>his is a flower fly disguised as a bee!</a:t>
            </a:r>
            <a:endParaRPr sz="4800" dirty="0">
              <a:solidFill>
                <a:srgbClr val="FFFFFF"/>
              </a:solidFill>
            </a:endParaRPr>
          </a:p>
        </p:txBody>
      </p:sp>
      <p:sp>
        <p:nvSpPr>
          <p:cNvPr id="256" name="Google Shape;256;p29">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chemeClr val="lt1"/>
                </a:solidFill>
              </a:rPr>
              <a:t>Pollinator Groups</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$500 Answer</a:t>
            </a:r>
            <a:endParaRPr dirty="0">
              <a:solidFill>
                <a:srgbClr val="FFFFFF"/>
              </a:solidFill>
            </a:endParaRPr>
          </a:p>
        </p:txBody>
      </p:sp>
      <p:sp>
        <p:nvSpPr>
          <p:cNvPr id="257" name="Google Shape;257;p29">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258" name="Google Shape;258;p29">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pic>
        <p:nvPicPr>
          <p:cNvPr id="2" name="Picture 1">
            <a:extLst>
              <a:ext uri="{FF2B5EF4-FFF2-40B4-BE49-F238E27FC236}">
                <a16:creationId xmlns:a16="http://schemas.microsoft.com/office/drawing/2014/main" id="{3ECE56C6-A97D-441F-B1C2-78F9F29B3448}"/>
              </a:ext>
            </a:extLst>
          </p:cNvPr>
          <p:cNvPicPr>
            <a:picLocks noChangeAspect="1"/>
          </p:cNvPicPr>
          <p:nvPr/>
        </p:nvPicPr>
        <p:blipFill>
          <a:blip r:embed="rId6"/>
          <a:stretch>
            <a:fillRect/>
          </a:stretch>
        </p:blipFill>
        <p:spPr>
          <a:xfrm>
            <a:off x="668227" y="1303774"/>
            <a:ext cx="3566469" cy="4755292"/>
          </a:xfrm>
          <a:prstGeom prst="rect">
            <a:avLst/>
          </a:prstGeom>
        </p:spPr>
      </p:pic>
      <p:cxnSp>
        <p:nvCxnSpPr>
          <p:cNvPr id="4" name="Straight Arrow Connector 3">
            <a:extLst>
              <a:ext uri="{FF2B5EF4-FFF2-40B4-BE49-F238E27FC236}">
                <a16:creationId xmlns:a16="http://schemas.microsoft.com/office/drawing/2014/main" id="{B33F0525-A4B2-4190-AFEB-C96E9BDB717F}"/>
              </a:ext>
            </a:extLst>
          </p:cNvPr>
          <p:cNvCxnSpPr/>
          <p:nvPr/>
        </p:nvCxnSpPr>
        <p:spPr>
          <a:xfrm flipH="1">
            <a:off x="3305908" y="2028092"/>
            <a:ext cx="269630" cy="44547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090CF24-9E09-48B9-8B51-18771616AE17}"/>
              </a:ext>
            </a:extLst>
          </p:cNvPr>
          <p:cNvSpPr txBox="1"/>
          <p:nvPr/>
        </p:nvSpPr>
        <p:spPr>
          <a:xfrm>
            <a:off x="3537726" y="1521906"/>
            <a:ext cx="696970" cy="523220"/>
          </a:xfrm>
          <a:prstGeom prst="rect">
            <a:avLst/>
          </a:prstGeom>
          <a:solidFill>
            <a:schemeClr val="bg1"/>
          </a:solidFill>
        </p:spPr>
        <p:txBody>
          <a:bodyPr wrap="square" rtlCol="0">
            <a:spAutoFit/>
          </a:bodyPr>
          <a:lstStyle/>
          <a:p>
            <a:r>
              <a:rPr lang="en-US" dirty="0"/>
              <a:t>Only 2 wings</a:t>
            </a:r>
          </a:p>
        </p:txBody>
      </p:sp>
      <p:cxnSp>
        <p:nvCxnSpPr>
          <p:cNvPr id="11" name="Straight Arrow Connector 10">
            <a:extLst>
              <a:ext uri="{FF2B5EF4-FFF2-40B4-BE49-F238E27FC236}">
                <a16:creationId xmlns:a16="http://schemas.microsoft.com/office/drawing/2014/main" id="{A2C2C0DD-1DED-4DEE-AEB5-1CA2C4BC6092}"/>
              </a:ext>
            </a:extLst>
          </p:cNvPr>
          <p:cNvCxnSpPr>
            <a:cxnSpLocks/>
          </p:cNvCxnSpPr>
          <p:nvPr/>
        </p:nvCxnSpPr>
        <p:spPr>
          <a:xfrm>
            <a:off x="1359877" y="2356338"/>
            <a:ext cx="491043" cy="3868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3F6DDEA-57C9-4539-B7B4-09189EBF0573}"/>
              </a:ext>
            </a:extLst>
          </p:cNvPr>
          <p:cNvSpPr txBox="1"/>
          <p:nvPr/>
        </p:nvSpPr>
        <p:spPr>
          <a:xfrm>
            <a:off x="800846" y="1838834"/>
            <a:ext cx="1034274" cy="523220"/>
          </a:xfrm>
          <a:prstGeom prst="rect">
            <a:avLst/>
          </a:prstGeom>
          <a:solidFill>
            <a:schemeClr val="bg1"/>
          </a:solidFill>
        </p:spPr>
        <p:txBody>
          <a:bodyPr wrap="square" rtlCol="0">
            <a:spAutoFit/>
          </a:bodyPr>
          <a:lstStyle/>
          <a:p>
            <a:r>
              <a:rPr lang="en-US" dirty="0"/>
              <a:t>Short antennae</a:t>
            </a:r>
          </a:p>
        </p:txBody>
      </p:sp>
      <p:sp>
        <p:nvSpPr>
          <p:cNvPr id="15" name="TextBox 14">
            <a:extLst>
              <a:ext uri="{FF2B5EF4-FFF2-40B4-BE49-F238E27FC236}">
                <a16:creationId xmlns:a16="http://schemas.microsoft.com/office/drawing/2014/main" id="{976AA810-AB7E-4416-B217-5721AFBA8386}"/>
              </a:ext>
            </a:extLst>
          </p:cNvPr>
          <p:cNvSpPr txBox="1"/>
          <p:nvPr/>
        </p:nvSpPr>
        <p:spPr>
          <a:xfrm>
            <a:off x="1077872" y="3907468"/>
            <a:ext cx="793287" cy="523220"/>
          </a:xfrm>
          <a:prstGeom prst="rect">
            <a:avLst/>
          </a:prstGeom>
          <a:solidFill>
            <a:schemeClr val="bg1"/>
          </a:solidFill>
        </p:spPr>
        <p:txBody>
          <a:bodyPr wrap="square" rtlCol="0">
            <a:spAutoFit/>
          </a:bodyPr>
          <a:lstStyle/>
          <a:p>
            <a:r>
              <a:rPr lang="en-US" dirty="0"/>
              <a:t>GIANT eyes</a:t>
            </a:r>
          </a:p>
        </p:txBody>
      </p:sp>
      <p:cxnSp>
        <p:nvCxnSpPr>
          <p:cNvPr id="16" name="Straight Arrow Connector 15">
            <a:extLst>
              <a:ext uri="{FF2B5EF4-FFF2-40B4-BE49-F238E27FC236}">
                <a16:creationId xmlns:a16="http://schemas.microsoft.com/office/drawing/2014/main" id="{2AB849B1-B025-4B55-8020-4B432AB1E809}"/>
              </a:ext>
            </a:extLst>
          </p:cNvPr>
          <p:cNvCxnSpPr>
            <a:cxnSpLocks/>
          </p:cNvCxnSpPr>
          <p:nvPr/>
        </p:nvCxnSpPr>
        <p:spPr>
          <a:xfrm flipV="1">
            <a:off x="1605398" y="3149113"/>
            <a:ext cx="350214" cy="75835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262"/>
        <p:cNvGrpSpPr/>
        <p:nvPr/>
      </p:nvGrpSpPr>
      <p:grpSpPr>
        <a:xfrm>
          <a:off x="0" y="0"/>
          <a:ext cx="0" cy="0"/>
          <a:chOff x="0" y="0"/>
          <a:chExt cx="0" cy="0"/>
        </a:xfrm>
      </p:grpSpPr>
      <p:sp>
        <p:nvSpPr>
          <p:cNvPr id="263" name="Google Shape;263;p30">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0">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rPr>
              <a:t>Many pollinators have a long _____ to help them sip flower nectar.</a:t>
            </a:r>
            <a:endParaRPr sz="4800" dirty="0">
              <a:solidFill>
                <a:srgbClr val="FFFFFF"/>
              </a:solidFill>
            </a:endParaRPr>
          </a:p>
        </p:txBody>
      </p:sp>
      <p:sp>
        <p:nvSpPr>
          <p:cNvPr id="265" name="Google Shape;265;p30">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200" dirty="0">
                <a:solidFill>
                  <a:schemeClr val="lt1"/>
                </a:solidFill>
              </a:rPr>
              <a:t>Pollinator Adaptations - </a:t>
            </a:r>
            <a:r>
              <a:rPr lang="en" sz="3200"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$100 Question</a:t>
            </a:r>
            <a:endParaRPr sz="3200" dirty="0">
              <a:solidFill>
                <a:srgbClr val="FFFFFF"/>
              </a:solidFill>
            </a:endParaRPr>
          </a:p>
        </p:txBody>
      </p:sp>
      <p:sp>
        <p:nvSpPr>
          <p:cNvPr id="266" name="Google Shape;266;p30">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267" name="Google Shape;267;p30">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271"/>
        <p:cNvGrpSpPr/>
        <p:nvPr/>
      </p:nvGrpSpPr>
      <p:grpSpPr>
        <a:xfrm>
          <a:off x="0" y="0"/>
          <a:ext cx="0" cy="0"/>
          <a:chOff x="0" y="0"/>
          <a:chExt cx="0" cy="0"/>
        </a:xfrm>
      </p:grpSpPr>
      <p:sp>
        <p:nvSpPr>
          <p:cNvPr id="272" name="Google Shape;272;p31">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sp>
        <p:nvSpPr>
          <p:cNvPr id="273" name="Google Shape;273;p31">
            <a:hlinkClick r:id="rId3" action="ppaction://hlinksldjump"/>
          </p:cNvPr>
          <p:cNvSpPr txBox="1">
            <a:spLocks noGrp="1"/>
          </p:cNvSpPr>
          <p:nvPr>
            <p:ph type="body" idx="1"/>
          </p:nvPr>
        </p:nvSpPr>
        <p:spPr>
          <a:xfrm>
            <a:off x="6197199" y="2547500"/>
            <a:ext cx="2967825" cy="182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rPr>
              <a:t>TONGUE!</a:t>
            </a:r>
            <a:endParaRPr sz="4800" dirty="0">
              <a:solidFill>
                <a:srgbClr val="FFFFFF"/>
              </a:solidFill>
            </a:endParaRPr>
          </a:p>
        </p:txBody>
      </p:sp>
      <p:sp>
        <p:nvSpPr>
          <p:cNvPr id="274" name="Google Shape;274;p31">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dirty="0">
                <a:solidFill>
                  <a:schemeClr val="lt1"/>
                </a:solidFill>
              </a:rPr>
              <a:t>Pollinator Adaptations </a:t>
            </a:r>
            <a:r>
              <a:rPr lang="en" sz="3600"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$100 Answer</a:t>
            </a:r>
            <a:endParaRPr sz="3600" dirty="0">
              <a:solidFill>
                <a:srgbClr val="FFFFFF"/>
              </a:solidFill>
            </a:endParaRPr>
          </a:p>
        </p:txBody>
      </p:sp>
      <p:sp>
        <p:nvSpPr>
          <p:cNvPr id="275" name="Google Shape;275;p31">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276" name="Google Shape;276;p31">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pic>
        <p:nvPicPr>
          <p:cNvPr id="2" name="Picture 1">
            <a:extLst>
              <a:ext uri="{FF2B5EF4-FFF2-40B4-BE49-F238E27FC236}">
                <a16:creationId xmlns:a16="http://schemas.microsoft.com/office/drawing/2014/main" id="{D4CF1106-2D35-4E5E-AFE5-FC09A52D3CED}"/>
              </a:ext>
            </a:extLst>
          </p:cNvPr>
          <p:cNvPicPr>
            <a:picLocks noChangeAspect="1"/>
          </p:cNvPicPr>
          <p:nvPr/>
        </p:nvPicPr>
        <p:blipFill>
          <a:blip r:embed="rId6"/>
          <a:stretch>
            <a:fillRect/>
          </a:stretch>
        </p:blipFill>
        <p:spPr>
          <a:xfrm>
            <a:off x="457200" y="1327068"/>
            <a:ext cx="2967825" cy="2967825"/>
          </a:xfrm>
          <a:prstGeom prst="rect">
            <a:avLst/>
          </a:prstGeom>
        </p:spPr>
      </p:pic>
      <p:pic>
        <p:nvPicPr>
          <p:cNvPr id="4" name="Picture 3" descr="A butterfly on a flower&#10;&#10;Description automatically generated">
            <a:extLst>
              <a:ext uri="{FF2B5EF4-FFF2-40B4-BE49-F238E27FC236}">
                <a16:creationId xmlns:a16="http://schemas.microsoft.com/office/drawing/2014/main" id="{72F362FC-1FE9-4BEE-AB0F-4294CC06C6BC}"/>
              </a:ext>
            </a:extLst>
          </p:cNvPr>
          <p:cNvPicPr>
            <a:picLocks noChangeAspect="1"/>
          </p:cNvPicPr>
          <p:nvPr/>
        </p:nvPicPr>
        <p:blipFill>
          <a:blip r:embed="rId7"/>
          <a:stretch>
            <a:fillRect/>
          </a:stretch>
        </p:blipFill>
        <p:spPr>
          <a:xfrm>
            <a:off x="457200" y="4397416"/>
            <a:ext cx="3076338" cy="2050892"/>
          </a:xfrm>
          <a:prstGeom prst="rect">
            <a:avLst/>
          </a:prstGeom>
        </p:spPr>
      </p:pic>
      <p:pic>
        <p:nvPicPr>
          <p:cNvPr id="7" name="Picture 6" descr="A bee on a flower&#10;&#10;Description automatically generated">
            <a:extLst>
              <a:ext uri="{FF2B5EF4-FFF2-40B4-BE49-F238E27FC236}">
                <a16:creationId xmlns:a16="http://schemas.microsoft.com/office/drawing/2014/main" id="{B29F9DD0-6576-4E9D-8314-7B451B9A8014}"/>
              </a:ext>
            </a:extLst>
          </p:cNvPr>
          <p:cNvPicPr>
            <a:picLocks noChangeAspect="1"/>
          </p:cNvPicPr>
          <p:nvPr/>
        </p:nvPicPr>
        <p:blipFill rotWithShape="1">
          <a:blip r:embed="rId8"/>
          <a:srcRect l="17948" r="31040" b="23743"/>
          <a:stretch/>
        </p:blipFill>
        <p:spPr>
          <a:xfrm>
            <a:off x="3182348" y="2414368"/>
            <a:ext cx="3058420" cy="304725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281"/>
        <p:cNvGrpSpPr/>
        <p:nvPr/>
      </p:nvGrpSpPr>
      <p:grpSpPr>
        <a:xfrm>
          <a:off x="0" y="0"/>
          <a:ext cx="0" cy="0"/>
          <a:chOff x="0" y="0"/>
          <a:chExt cx="0" cy="0"/>
        </a:xfrm>
      </p:grpSpPr>
      <p:sp>
        <p:nvSpPr>
          <p:cNvPr id="282" name="Google Shape;282;p32">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2">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rPr>
              <a:t>Which one is fuzzy? </a:t>
            </a:r>
          </a:p>
          <a:p>
            <a:pPr marL="0" lvl="0" indent="0" algn="ctr" rtl="0">
              <a:spcBef>
                <a:spcPts val="0"/>
              </a:spcBef>
              <a:spcAft>
                <a:spcPts val="0"/>
              </a:spcAft>
              <a:buNone/>
            </a:pPr>
            <a:r>
              <a:rPr lang="en" sz="4800" dirty="0">
                <a:solidFill>
                  <a:srgbClr val="FFFFFF"/>
                </a:solidFill>
              </a:rPr>
              <a:t>Bumblebee or wasp?</a:t>
            </a:r>
            <a:endParaRPr sz="4800" dirty="0">
              <a:solidFill>
                <a:srgbClr val="FFFFFF"/>
              </a:solidFill>
            </a:endParaRPr>
          </a:p>
        </p:txBody>
      </p:sp>
      <p:sp>
        <p:nvSpPr>
          <p:cNvPr id="284" name="Google Shape;284;p32">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200" dirty="0">
                <a:solidFill>
                  <a:schemeClr val="lt1"/>
                </a:solidFill>
              </a:rPr>
              <a:t>Pollinator Adaptations</a:t>
            </a:r>
            <a:r>
              <a:rPr lang="en" sz="3200"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$200 Question</a:t>
            </a:r>
            <a:endParaRPr sz="3200" dirty="0">
              <a:solidFill>
                <a:srgbClr val="FFFFFF"/>
              </a:solidFill>
            </a:endParaRPr>
          </a:p>
        </p:txBody>
      </p:sp>
      <p:sp>
        <p:nvSpPr>
          <p:cNvPr id="285" name="Google Shape;285;p32">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286" name="Google Shape;286;p32">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290"/>
        <p:cNvGrpSpPr/>
        <p:nvPr/>
      </p:nvGrpSpPr>
      <p:grpSpPr>
        <a:xfrm>
          <a:off x="0" y="0"/>
          <a:ext cx="0" cy="0"/>
          <a:chOff x="0" y="0"/>
          <a:chExt cx="0" cy="0"/>
        </a:xfrm>
      </p:grpSpPr>
      <p:sp>
        <p:nvSpPr>
          <p:cNvPr id="291" name="Google Shape;291;p33">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3">
            <a:hlinkClick r:id="rId3" action="ppaction://hlinksldjump"/>
          </p:cNvPr>
          <p:cNvSpPr txBox="1">
            <a:spLocks noGrp="1"/>
          </p:cNvSpPr>
          <p:nvPr>
            <p:ph type="body" idx="1"/>
          </p:nvPr>
        </p:nvSpPr>
        <p:spPr>
          <a:xfrm>
            <a:off x="594550" y="4867200"/>
            <a:ext cx="8059800" cy="166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rPr>
              <a:t>Bumblebee!</a:t>
            </a:r>
            <a:endParaRPr sz="3000" dirty="0">
              <a:solidFill>
                <a:srgbClr val="FFFFFF"/>
              </a:solidFill>
            </a:endParaRPr>
          </a:p>
        </p:txBody>
      </p:sp>
      <p:sp>
        <p:nvSpPr>
          <p:cNvPr id="293" name="Google Shape;293;p33">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dirty="0">
                <a:solidFill>
                  <a:schemeClr val="lt1"/>
                </a:solidFill>
              </a:rPr>
              <a:t>Pollinator Adaptations</a:t>
            </a:r>
            <a:r>
              <a:rPr lang="en" sz="3600" dirty="0">
                <a:solidFill>
                  <a:schemeClr val="lt1"/>
                </a:solidFill>
                <a:uFill>
                  <a:noFill/>
                </a:uFill>
                <a:hlinkClick r:id="rId3" action="ppaction://hlinksldjump">
                  <a:extLst>
                    <a:ext uri="{A12FA001-AC4F-418D-AE19-62706E023703}">
                      <ahyp:hlinkClr xmlns:ahyp="http://schemas.microsoft.com/office/drawing/2018/hyperlinkcolor" val="tx"/>
                    </a:ext>
                  </a:extLst>
                </a:hlinkClick>
              </a:rPr>
              <a:t> </a:t>
            </a:r>
            <a:r>
              <a:rPr lang="en" sz="3600"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$200 Answer</a:t>
            </a:r>
            <a:endParaRPr sz="3600" dirty="0">
              <a:solidFill>
                <a:srgbClr val="FFFFFF"/>
              </a:solidFill>
            </a:endParaRPr>
          </a:p>
        </p:txBody>
      </p:sp>
      <p:sp>
        <p:nvSpPr>
          <p:cNvPr id="294" name="Google Shape;294;p33">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295" name="Google Shape;295;p33">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pic>
        <p:nvPicPr>
          <p:cNvPr id="3" name="Picture 2" descr="A bee on a flower&#10;&#10;Description automatically generated">
            <a:extLst>
              <a:ext uri="{FF2B5EF4-FFF2-40B4-BE49-F238E27FC236}">
                <a16:creationId xmlns:a16="http://schemas.microsoft.com/office/drawing/2014/main" id="{EE6D9C60-D47B-4142-81B3-4949CD4EC315}"/>
              </a:ext>
            </a:extLst>
          </p:cNvPr>
          <p:cNvPicPr>
            <a:picLocks noChangeAspect="1"/>
          </p:cNvPicPr>
          <p:nvPr/>
        </p:nvPicPr>
        <p:blipFill>
          <a:blip r:embed="rId6"/>
          <a:stretch>
            <a:fillRect/>
          </a:stretch>
        </p:blipFill>
        <p:spPr>
          <a:xfrm>
            <a:off x="2157045" y="1168959"/>
            <a:ext cx="5138615" cy="385396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300"/>
        <p:cNvGrpSpPr/>
        <p:nvPr/>
      </p:nvGrpSpPr>
      <p:grpSpPr>
        <a:xfrm>
          <a:off x="0" y="0"/>
          <a:ext cx="0" cy="0"/>
          <a:chOff x="0" y="0"/>
          <a:chExt cx="0" cy="0"/>
        </a:xfrm>
      </p:grpSpPr>
      <p:sp>
        <p:nvSpPr>
          <p:cNvPr id="301" name="Google Shape;301;p34">
            <a:hlinkClick r:id="rId3" action="ppaction://hlinksldjump"/>
          </p:cNvPr>
          <p:cNvSpPr/>
          <p:nvPr/>
        </p:nvSpPr>
        <p:spPr>
          <a:xfrm>
            <a:off x="0" y="0"/>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4">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rPr>
              <a:t>The best pollinators are ones that can ____.</a:t>
            </a:r>
            <a:endParaRPr sz="4800" dirty="0">
              <a:solidFill>
                <a:srgbClr val="FFFFFF"/>
              </a:solidFill>
            </a:endParaRPr>
          </a:p>
        </p:txBody>
      </p:sp>
      <p:sp>
        <p:nvSpPr>
          <p:cNvPr id="303" name="Google Shape;303;p34">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200" dirty="0">
                <a:solidFill>
                  <a:schemeClr val="lt1"/>
                </a:solidFill>
              </a:rPr>
              <a:t>Pollinator Adaptations</a:t>
            </a:r>
            <a:r>
              <a:rPr lang="en" sz="3200" dirty="0">
                <a:solidFill>
                  <a:schemeClr val="lt1"/>
                </a:solidFill>
                <a:uFill>
                  <a:noFill/>
                </a:uFill>
                <a:hlinkClick r:id="rId3" action="ppaction://hlinksldjump">
                  <a:extLst>
                    <a:ext uri="{A12FA001-AC4F-418D-AE19-62706E023703}">
                      <ahyp:hlinkClr xmlns:ahyp="http://schemas.microsoft.com/office/drawing/2018/hyperlinkcolor" val="tx"/>
                    </a:ext>
                  </a:extLst>
                </a:hlinkClick>
              </a:rPr>
              <a:t> </a:t>
            </a:r>
            <a:r>
              <a:rPr lang="en" sz="3200"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$300 Question</a:t>
            </a:r>
            <a:endParaRPr sz="3200" dirty="0">
              <a:solidFill>
                <a:srgbClr val="FFFFFF"/>
              </a:solidFill>
            </a:endParaRPr>
          </a:p>
        </p:txBody>
      </p:sp>
      <p:sp>
        <p:nvSpPr>
          <p:cNvPr id="304" name="Google Shape;304;p34">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305" name="Google Shape;305;p34">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309"/>
        <p:cNvGrpSpPr/>
        <p:nvPr/>
      </p:nvGrpSpPr>
      <p:grpSpPr>
        <a:xfrm>
          <a:off x="0" y="0"/>
          <a:ext cx="0" cy="0"/>
          <a:chOff x="0" y="0"/>
          <a:chExt cx="0" cy="0"/>
        </a:xfrm>
      </p:grpSpPr>
      <p:sp>
        <p:nvSpPr>
          <p:cNvPr id="310" name="Google Shape;310;p35">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1" name="Google Shape;311;p35">
            <a:hlinkClick r:id="rId3" action="ppaction://hlinksldjump"/>
          </p:cNvPr>
          <p:cNvSpPr txBox="1">
            <a:spLocks noGrp="1"/>
          </p:cNvSpPr>
          <p:nvPr>
            <p:ph type="body" idx="1"/>
          </p:nvPr>
        </p:nvSpPr>
        <p:spPr>
          <a:xfrm>
            <a:off x="559300" y="2247796"/>
            <a:ext cx="8229600" cy="1591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rPr>
              <a:t>Fly! This helps them spread pollen farther and faster!</a:t>
            </a:r>
            <a:endParaRPr sz="4800" dirty="0">
              <a:solidFill>
                <a:srgbClr val="FFFFFF"/>
              </a:solidFill>
            </a:endParaRPr>
          </a:p>
        </p:txBody>
      </p:sp>
      <p:sp>
        <p:nvSpPr>
          <p:cNvPr id="312" name="Google Shape;312;p35">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200" dirty="0">
                <a:solidFill>
                  <a:schemeClr val="lt1"/>
                </a:solidFill>
              </a:rPr>
              <a:t>Pollinator Adaptations </a:t>
            </a:r>
            <a:r>
              <a:rPr lang="en" sz="3200"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$300 Answer</a:t>
            </a:r>
            <a:endParaRPr sz="3200" dirty="0">
              <a:solidFill>
                <a:srgbClr val="FFFFFF"/>
              </a:solidFill>
            </a:endParaRPr>
          </a:p>
        </p:txBody>
      </p:sp>
      <p:sp>
        <p:nvSpPr>
          <p:cNvPr id="313" name="Google Shape;313;p35">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314" name="Google Shape;314;p35">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321"/>
        <p:cNvGrpSpPr/>
        <p:nvPr/>
      </p:nvGrpSpPr>
      <p:grpSpPr>
        <a:xfrm>
          <a:off x="0" y="0"/>
          <a:ext cx="0" cy="0"/>
          <a:chOff x="0" y="0"/>
          <a:chExt cx="0" cy="0"/>
        </a:xfrm>
      </p:grpSpPr>
      <p:sp>
        <p:nvSpPr>
          <p:cNvPr id="322" name="Google Shape;322;p36">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6">
            <a:hlinkClick r:id="rId3" action="ppaction://hlinksldjump"/>
          </p:cNvPr>
          <p:cNvSpPr txBox="1">
            <a:spLocks noGrp="1"/>
          </p:cNvSpPr>
          <p:nvPr>
            <p:ph type="body" idx="1"/>
          </p:nvPr>
        </p:nvSpPr>
        <p:spPr>
          <a:xfrm>
            <a:off x="370114" y="2497424"/>
            <a:ext cx="2928258" cy="221431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rgbClr val="FFFFFF"/>
                </a:solidFill>
              </a:rPr>
              <a:t>These help pollinators sense the world around them…</a:t>
            </a:r>
            <a:endParaRPr sz="3600" dirty="0">
              <a:solidFill>
                <a:srgbClr val="FFFFFF"/>
              </a:solidFill>
            </a:endParaRPr>
          </a:p>
        </p:txBody>
      </p:sp>
      <p:sp>
        <p:nvSpPr>
          <p:cNvPr id="324" name="Google Shape;324;p36">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200" dirty="0">
                <a:solidFill>
                  <a:schemeClr val="lt1"/>
                </a:solidFill>
              </a:rPr>
              <a:t>Pollinator Adaptations </a:t>
            </a:r>
            <a:r>
              <a:rPr lang="en" sz="3200"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$400 Question</a:t>
            </a:r>
            <a:endParaRPr sz="3200" dirty="0">
              <a:solidFill>
                <a:srgbClr val="FFFFFF"/>
              </a:solidFill>
            </a:endParaRPr>
          </a:p>
        </p:txBody>
      </p:sp>
      <p:sp>
        <p:nvSpPr>
          <p:cNvPr id="325" name="Google Shape;325;p36">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326" name="Google Shape;326;p36">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pic>
        <p:nvPicPr>
          <p:cNvPr id="3" name="Picture 2" descr="A bee on a yellow flower&#10;&#10;Description automatically generated with medium confidence">
            <a:extLst>
              <a:ext uri="{FF2B5EF4-FFF2-40B4-BE49-F238E27FC236}">
                <a16:creationId xmlns:a16="http://schemas.microsoft.com/office/drawing/2014/main" id="{3D1A4332-8CE3-4254-B7D9-C51384367D55}"/>
              </a:ext>
            </a:extLst>
          </p:cNvPr>
          <p:cNvPicPr>
            <a:picLocks noChangeAspect="1"/>
          </p:cNvPicPr>
          <p:nvPr/>
        </p:nvPicPr>
        <p:blipFill>
          <a:blip r:embed="rId5"/>
          <a:stretch>
            <a:fillRect/>
          </a:stretch>
        </p:blipFill>
        <p:spPr>
          <a:xfrm>
            <a:off x="3469268" y="1541256"/>
            <a:ext cx="4700437" cy="4126653"/>
          </a:xfrm>
          <a:prstGeom prst="rect">
            <a:avLst/>
          </a:prstGeom>
        </p:spPr>
      </p:pic>
      <p:sp>
        <p:nvSpPr>
          <p:cNvPr id="4" name="Arrow: Left 3">
            <a:extLst>
              <a:ext uri="{FF2B5EF4-FFF2-40B4-BE49-F238E27FC236}">
                <a16:creationId xmlns:a16="http://schemas.microsoft.com/office/drawing/2014/main" id="{FF84ED82-AE6E-4DA4-A65E-4D35291468C2}"/>
              </a:ext>
            </a:extLst>
          </p:cNvPr>
          <p:cNvSpPr/>
          <p:nvPr/>
        </p:nvSpPr>
        <p:spPr>
          <a:xfrm rot="18544592">
            <a:off x="5887717" y="2332003"/>
            <a:ext cx="775917" cy="33084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62"/>
        <p:cNvGrpSpPr/>
        <p:nvPr/>
      </p:nvGrpSpPr>
      <p:grpSpPr>
        <a:xfrm>
          <a:off x="0" y="0"/>
          <a:ext cx="0" cy="0"/>
          <a:chOff x="0" y="0"/>
          <a:chExt cx="0" cy="0"/>
        </a:xfrm>
      </p:grpSpPr>
      <p:sp>
        <p:nvSpPr>
          <p:cNvPr id="63" name="Google Shape;63;p10">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0">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rPr>
              <a:t>What is a native plant?</a:t>
            </a:r>
            <a:endParaRPr sz="4800" dirty="0">
              <a:solidFill>
                <a:srgbClr val="FFFFFF"/>
              </a:solidFill>
            </a:endParaRPr>
          </a:p>
        </p:txBody>
      </p:sp>
      <p:sp>
        <p:nvSpPr>
          <p:cNvPr id="65" name="Google Shape;65;p10">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dirty="0">
                <a:solidFill>
                  <a:schemeClr val="lt1"/>
                </a:solidFill>
              </a:rPr>
              <a:t>Pollinator  Habitats</a:t>
            </a:r>
            <a:r>
              <a:rPr lang="en" sz="3600"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$100 Question</a:t>
            </a:r>
            <a:endParaRPr sz="3600" dirty="0">
              <a:solidFill>
                <a:srgbClr val="FFFFFF"/>
              </a:solidFill>
            </a:endParaRPr>
          </a:p>
        </p:txBody>
      </p:sp>
      <p:sp>
        <p:nvSpPr>
          <p:cNvPr id="66" name="Google Shape;66;p10">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67" name="Google Shape;67;p10">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330"/>
        <p:cNvGrpSpPr/>
        <p:nvPr/>
      </p:nvGrpSpPr>
      <p:grpSpPr>
        <a:xfrm>
          <a:off x="0" y="0"/>
          <a:ext cx="0" cy="0"/>
          <a:chOff x="0" y="0"/>
          <a:chExt cx="0" cy="0"/>
        </a:xfrm>
      </p:grpSpPr>
      <p:sp>
        <p:nvSpPr>
          <p:cNvPr id="331" name="Google Shape;331;p37">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7">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dirty="0">
                <a:solidFill>
                  <a:schemeClr val="lt1"/>
                </a:solidFill>
              </a:rPr>
              <a:t>Pollinator Adapations </a:t>
            </a:r>
            <a:r>
              <a:rPr lang="en" sz="3600"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$400 Answer</a:t>
            </a:r>
            <a:endParaRPr sz="3600" dirty="0">
              <a:solidFill>
                <a:srgbClr val="FFFFFF"/>
              </a:solidFill>
            </a:endParaRPr>
          </a:p>
        </p:txBody>
      </p:sp>
      <p:sp>
        <p:nvSpPr>
          <p:cNvPr id="333" name="Google Shape;333;p37">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334" name="Google Shape;334;p37">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sp>
        <p:nvSpPr>
          <p:cNvPr id="335" name="Google Shape;335;p37">
            <a:hlinkClick r:id="rId3" action="ppaction://hlinksldjump"/>
          </p:cNvPr>
          <p:cNvSpPr txBox="1">
            <a:spLocks noGrp="1"/>
          </p:cNvSpPr>
          <p:nvPr>
            <p:ph type="body" idx="1"/>
          </p:nvPr>
        </p:nvSpPr>
        <p:spPr>
          <a:xfrm>
            <a:off x="2664100" y="1137267"/>
            <a:ext cx="41544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rPr>
              <a:t>Antennae!</a:t>
            </a:r>
            <a:endParaRPr sz="4800" dirty="0">
              <a:solidFill>
                <a:srgbClr val="FFFFFF"/>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340"/>
        <p:cNvGrpSpPr/>
        <p:nvPr/>
      </p:nvGrpSpPr>
      <p:grpSpPr>
        <a:xfrm>
          <a:off x="0" y="0"/>
          <a:ext cx="0" cy="0"/>
          <a:chOff x="0" y="0"/>
          <a:chExt cx="0" cy="0"/>
        </a:xfrm>
      </p:grpSpPr>
      <p:sp>
        <p:nvSpPr>
          <p:cNvPr id="341" name="Google Shape;341;p38">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8">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rPr>
              <a:t>True or false: Butterflies can taste with their feet.</a:t>
            </a:r>
            <a:endParaRPr sz="4800" dirty="0">
              <a:solidFill>
                <a:srgbClr val="FFFFFF"/>
              </a:solidFill>
            </a:endParaRPr>
          </a:p>
        </p:txBody>
      </p:sp>
      <p:sp>
        <p:nvSpPr>
          <p:cNvPr id="343" name="Google Shape;343;p38">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200" dirty="0">
                <a:solidFill>
                  <a:schemeClr val="lt1"/>
                </a:solidFill>
              </a:rPr>
              <a:t>Pollinator Adaptations </a:t>
            </a:r>
            <a:r>
              <a:rPr lang="en" sz="3200"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$500 Question</a:t>
            </a:r>
            <a:endParaRPr sz="3200" dirty="0">
              <a:solidFill>
                <a:srgbClr val="FFFFFF"/>
              </a:solidFill>
            </a:endParaRPr>
          </a:p>
        </p:txBody>
      </p:sp>
      <p:sp>
        <p:nvSpPr>
          <p:cNvPr id="344" name="Google Shape;344;p38">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345" name="Google Shape;345;p38">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349"/>
        <p:cNvGrpSpPr/>
        <p:nvPr/>
      </p:nvGrpSpPr>
      <p:grpSpPr>
        <a:xfrm>
          <a:off x="0" y="0"/>
          <a:ext cx="0" cy="0"/>
          <a:chOff x="0" y="0"/>
          <a:chExt cx="0" cy="0"/>
        </a:xfrm>
      </p:grpSpPr>
      <p:sp>
        <p:nvSpPr>
          <p:cNvPr id="350" name="Google Shape;350;p39">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9">
            <a:hlinkClick r:id="rId3" action="ppaction://hlinksldjump"/>
          </p:cNvPr>
          <p:cNvSpPr txBox="1">
            <a:spLocks noGrp="1"/>
          </p:cNvSpPr>
          <p:nvPr>
            <p:ph type="body" idx="1"/>
          </p:nvPr>
        </p:nvSpPr>
        <p:spPr>
          <a:xfrm>
            <a:off x="4881100" y="1862700"/>
            <a:ext cx="3603000" cy="313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rPr>
              <a:t>True!</a:t>
            </a:r>
            <a:endParaRPr sz="4800" dirty="0">
              <a:solidFill>
                <a:srgbClr val="FFFFFF"/>
              </a:solidFill>
            </a:endParaRPr>
          </a:p>
        </p:txBody>
      </p:sp>
      <p:sp>
        <p:nvSpPr>
          <p:cNvPr id="352" name="Google Shape;352;p39">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dirty="0">
                <a:solidFill>
                  <a:schemeClr val="lt1"/>
                </a:solidFill>
              </a:rPr>
              <a:t>Pollinator Adaptations </a:t>
            </a:r>
            <a:r>
              <a:rPr lang="en" sz="3600"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$500 Answer</a:t>
            </a:r>
            <a:endParaRPr sz="3600" dirty="0">
              <a:solidFill>
                <a:srgbClr val="FFFFFF"/>
              </a:solidFill>
            </a:endParaRPr>
          </a:p>
        </p:txBody>
      </p:sp>
      <p:sp>
        <p:nvSpPr>
          <p:cNvPr id="353" name="Google Shape;353;p39">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354" name="Google Shape;354;p39">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pic>
        <p:nvPicPr>
          <p:cNvPr id="2" name="Picture 1">
            <a:extLst>
              <a:ext uri="{FF2B5EF4-FFF2-40B4-BE49-F238E27FC236}">
                <a16:creationId xmlns:a16="http://schemas.microsoft.com/office/drawing/2014/main" id="{5E59C7A0-B5AC-4AB5-BF81-EEF07DD8EEEE}"/>
              </a:ext>
            </a:extLst>
          </p:cNvPr>
          <p:cNvPicPr>
            <a:picLocks noChangeAspect="1"/>
          </p:cNvPicPr>
          <p:nvPr/>
        </p:nvPicPr>
        <p:blipFill>
          <a:blip r:embed="rId6"/>
          <a:stretch>
            <a:fillRect/>
          </a:stretch>
        </p:blipFill>
        <p:spPr>
          <a:xfrm>
            <a:off x="457200" y="1751156"/>
            <a:ext cx="5372100" cy="35814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359"/>
        <p:cNvGrpSpPr/>
        <p:nvPr/>
      </p:nvGrpSpPr>
      <p:grpSpPr>
        <a:xfrm>
          <a:off x="0" y="0"/>
          <a:ext cx="0" cy="0"/>
          <a:chOff x="0" y="0"/>
          <a:chExt cx="0" cy="0"/>
        </a:xfrm>
      </p:grpSpPr>
      <p:sp>
        <p:nvSpPr>
          <p:cNvPr id="360" name="Google Shape;360;p40">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0">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rPr>
              <a:t>What is an ecosystem service?</a:t>
            </a:r>
            <a:endParaRPr sz="4800" dirty="0">
              <a:solidFill>
                <a:srgbClr val="FFFFFF"/>
              </a:solidFill>
            </a:endParaRPr>
          </a:p>
        </p:txBody>
      </p:sp>
      <p:sp>
        <p:nvSpPr>
          <p:cNvPr id="362" name="Google Shape;362;p40">
            <a:hlinkClick r:id="rId3" action="ppaction://hlinksldjump"/>
          </p:cNvPr>
          <p:cNvSpPr txBox="1">
            <a:spLocks noGrp="1"/>
          </p:cNvSpPr>
          <p:nvPr>
            <p:ph type="title"/>
          </p:nvPr>
        </p:nvSpPr>
        <p:spPr>
          <a:xfrm>
            <a:off x="457199" y="731845"/>
            <a:ext cx="8707825"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chemeClr val="lt1"/>
                </a:solidFill>
              </a:rPr>
              <a:t>Ecosystem Services- </a:t>
            </a:r>
            <a:endParaRPr dirty="0">
              <a:solidFill>
                <a:schemeClr val="lt1"/>
              </a:solidFill>
            </a:endParaRPr>
          </a:p>
          <a:p>
            <a:pPr marL="0" lvl="0" indent="0" algn="l" rtl="0">
              <a:spcBef>
                <a:spcPts val="0"/>
              </a:spcBef>
              <a:spcAft>
                <a:spcPts val="0"/>
              </a:spcAft>
              <a:buNone/>
            </a:pP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$100 Question</a:t>
            </a:r>
            <a:endParaRPr dirty="0">
              <a:solidFill>
                <a:srgbClr val="FFFFFF"/>
              </a:solidFill>
            </a:endParaRPr>
          </a:p>
        </p:txBody>
      </p:sp>
      <p:sp>
        <p:nvSpPr>
          <p:cNvPr id="363" name="Google Shape;363;p40">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364" name="Google Shape;364;p40">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368"/>
        <p:cNvGrpSpPr/>
        <p:nvPr/>
      </p:nvGrpSpPr>
      <p:grpSpPr>
        <a:xfrm>
          <a:off x="0" y="0"/>
          <a:ext cx="0" cy="0"/>
          <a:chOff x="0" y="0"/>
          <a:chExt cx="0" cy="0"/>
        </a:xfrm>
      </p:grpSpPr>
      <p:sp>
        <p:nvSpPr>
          <p:cNvPr id="369" name="Google Shape;369;p41">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1">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b="0" i="0" u="none" strike="noStrike" baseline="0" dirty="0">
                <a:solidFill>
                  <a:schemeClr val="bg1"/>
                </a:solidFill>
                <a:latin typeface="Trebuchet MS" panose="020B0603020202020204" pitchFamily="34" charset="0"/>
              </a:rPr>
              <a:t>Ecosystem services are ways that humans are helped by nature and from healthy ecosystems. </a:t>
            </a:r>
          </a:p>
          <a:p>
            <a:pPr marL="0" lvl="0" indent="0" algn="ctr" rtl="0">
              <a:spcBef>
                <a:spcPts val="0"/>
              </a:spcBef>
              <a:spcAft>
                <a:spcPts val="0"/>
              </a:spcAft>
              <a:buNone/>
            </a:pPr>
            <a:endParaRPr lang="en-US" sz="2400" dirty="0">
              <a:solidFill>
                <a:schemeClr val="bg1"/>
              </a:solidFill>
              <a:latin typeface="Trebuchet MS" panose="020B0603020202020204" pitchFamily="34" charset="0"/>
            </a:endParaRPr>
          </a:p>
          <a:p>
            <a:pPr marL="0" lvl="0" indent="0" algn="ctr" rtl="0">
              <a:spcBef>
                <a:spcPts val="0"/>
              </a:spcBef>
              <a:spcAft>
                <a:spcPts val="0"/>
              </a:spcAft>
              <a:buNone/>
            </a:pPr>
            <a:r>
              <a:rPr lang="en-US" sz="2400" b="0" i="0" u="none" strike="noStrike" baseline="0" dirty="0">
                <a:solidFill>
                  <a:schemeClr val="bg1"/>
                </a:solidFill>
                <a:latin typeface="Trebuchet MS" panose="020B0603020202020204" pitchFamily="34" charset="0"/>
              </a:rPr>
              <a:t>Some </a:t>
            </a:r>
            <a:r>
              <a:rPr lang="en-US" sz="2400" b="0" i="0" u="none" strike="noStrike" baseline="0">
                <a:solidFill>
                  <a:schemeClr val="bg1"/>
                </a:solidFill>
                <a:latin typeface="Trebuchet MS" panose="020B0603020202020204" pitchFamily="34" charset="0"/>
              </a:rPr>
              <a:t>examples are pollination</a:t>
            </a:r>
            <a:r>
              <a:rPr lang="en-US" sz="2400" b="0" i="0" u="none" strike="noStrike" baseline="0" dirty="0">
                <a:solidFill>
                  <a:schemeClr val="bg1"/>
                </a:solidFill>
                <a:latin typeface="Trebuchet MS" panose="020B0603020202020204" pitchFamily="34" charset="0"/>
              </a:rPr>
              <a:t>, decomposition, and </a:t>
            </a:r>
            <a:r>
              <a:rPr lang="en-US" sz="2400" b="0" i="0" u="none" strike="noStrike" baseline="0">
                <a:solidFill>
                  <a:schemeClr val="bg1"/>
                </a:solidFill>
                <a:latin typeface="Trebuchet MS" panose="020B0603020202020204" pitchFamily="34" charset="0"/>
              </a:rPr>
              <a:t>water filtration.</a:t>
            </a:r>
            <a:endParaRPr sz="6000" dirty="0">
              <a:solidFill>
                <a:schemeClr val="bg1"/>
              </a:solidFill>
              <a:latin typeface="Trebuchet MS" panose="020B0603020202020204" pitchFamily="34" charset="0"/>
            </a:endParaRPr>
          </a:p>
        </p:txBody>
      </p:sp>
      <p:sp>
        <p:nvSpPr>
          <p:cNvPr id="371" name="Google Shape;371;p41">
            <a:hlinkClick r:id="rId3" action="ppaction://hlinksldjump"/>
          </p:cNvPr>
          <p:cNvSpPr txBox="1">
            <a:spLocks noGrp="1"/>
          </p:cNvSpPr>
          <p:nvPr>
            <p:ph type="title"/>
          </p:nvPr>
        </p:nvSpPr>
        <p:spPr>
          <a:xfrm>
            <a:off x="457200" y="7318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chemeClr val="lt1"/>
                </a:solidFill>
              </a:rPr>
              <a:t>Ecosystem Services</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a:t>
            </a:r>
            <a:endParaRPr dirty="0"/>
          </a:p>
          <a:p>
            <a:pPr marL="0" lvl="0" indent="0" algn="l" rtl="0">
              <a:spcBef>
                <a:spcPts val="0"/>
              </a:spcBef>
              <a:spcAft>
                <a:spcPts val="0"/>
              </a:spcAft>
              <a:buNone/>
            </a:pP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$100 Answer</a:t>
            </a:r>
            <a:endParaRPr dirty="0">
              <a:solidFill>
                <a:srgbClr val="FFFFFF"/>
              </a:solidFill>
            </a:endParaRPr>
          </a:p>
        </p:txBody>
      </p:sp>
      <p:sp>
        <p:nvSpPr>
          <p:cNvPr id="372" name="Google Shape;372;p41">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373" name="Google Shape;373;p41">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377"/>
        <p:cNvGrpSpPr/>
        <p:nvPr/>
      </p:nvGrpSpPr>
      <p:grpSpPr>
        <a:xfrm>
          <a:off x="0" y="0"/>
          <a:ext cx="0" cy="0"/>
          <a:chOff x="0" y="0"/>
          <a:chExt cx="0" cy="0"/>
        </a:xfrm>
      </p:grpSpPr>
      <p:sp>
        <p:nvSpPr>
          <p:cNvPr id="378" name="Google Shape;378;p42">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2">
            <a:hlinkClick r:id="rId3" action="ppaction://hlinksldjump"/>
          </p:cNvPr>
          <p:cNvSpPr txBox="1">
            <a:spLocks noGrp="1"/>
          </p:cNvSpPr>
          <p:nvPr>
            <p:ph type="body" idx="1"/>
          </p:nvPr>
        </p:nvSpPr>
        <p:spPr>
          <a:xfrm>
            <a:off x="6000674" y="1024650"/>
            <a:ext cx="2686125"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FFFFFF"/>
                </a:solidFill>
              </a:rPr>
              <a:t>True or false: Honeybees are the best pollinators of all crops.</a:t>
            </a:r>
            <a:endParaRPr dirty="0">
              <a:solidFill>
                <a:srgbClr val="FFFFFF"/>
              </a:solidFill>
            </a:endParaRPr>
          </a:p>
        </p:txBody>
      </p:sp>
      <p:sp>
        <p:nvSpPr>
          <p:cNvPr id="380" name="Google Shape;380;p42">
            <a:hlinkClick r:id="rId3" action="ppaction://hlinksldjump"/>
          </p:cNvPr>
          <p:cNvSpPr txBox="1">
            <a:spLocks noGrp="1"/>
          </p:cNvSpPr>
          <p:nvPr>
            <p:ph type="title"/>
          </p:nvPr>
        </p:nvSpPr>
        <p:spPr>
          <a:xfrm>
            <a:off x="457200" y="7318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chemeClr val="lt1"/>
                </a:solidFill>
              </a:rPr>
              <a:t>Ecosystem Services</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a:t>
            </a:r>
            <a:endParaRPr dirty="0"/>
          </a:p>
          <a:p>
            <a:pPr marL="0" lvl="0" indent="0" algn="l" rtl="0">
              <a:spcBef>
                <a:spcPts val="0"/>
              </a:spcBef>
              <a:spcAft>
                <a:spcPts val="0"/>
              </a:spcAft>
              <a:buNone/>
            </a:pP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$200 Question</a:t>
            </a:r>
            <a:endParaRPr dirty="0">
              <a:solidFill>
                <a:srgbClr val="FFFFFF"/>
              </a:solidFill>
            </a:endParaRPr>
          </a:p>
        </p:txBody>
      </p:sp>
      <p:sp>
        <p:nvSpPr>
          <p:cNvPr id="381" name="Google Shape;381;p42">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382" name="Google Shape;382;p42">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pic>
        <p:nvPicPr>
          <p:cNvPr id="2" name="Picture 1">
            <a:extLst>
              <a:ext uri="{FF2B5EF4-FFF2-40B4-BE49-F238E27FC236}">
                <a16:creationId xmlns:a16="http://schemas.microsoft.com/office/drawing/2014/main" id="{81929859-1ED4-4690-8B4F-D6415E0FA447}"/>
              </a:ext>
            </a:extLst>
          </p:cNvPr>
          <p:cNvPicPr>
            <a:picLocks noChangeAspect="1"/>
          </p:cNvPicPr>
          <p:nvPr/>
        </p:nvPicPr>
        <p:blipFill>
          <a:blip r:embed="rId5"/>
          <a:stretch>
            <a:fillRect/>
          </a:stretch>
        </p:blipFill>
        <p:spPr>
          <a:xfrm>
            <a:off x="153350" y="1640825"/>
            <a:ext cx="5715000" cy="38100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386"/>
        <p:cNvGrpSpPr/>
        <p:nvPr/>
      </p:nvGrpSpPr>
      <p:grpSpPr>
        <a:xfrm>
          <a:off x="0" y="0"/>
          <a:ext cx="0" cy="0"/>
          <a:chOff x="0" y="0"/>
          <a:chExt cx="0" cy="0"/>
        </a:xfrm>
      </p:grpSpPr>
      <p:sp>
        <p:nvSpPr>
          <p:cNvPr id="387" name="Google Shape;387;p43">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3">
            <a:hlinkClick r:id="rId3" action="ppaction://hlinksldjump"/>
          </p:cNvPr>
          <p:cNvSpPr txBox="1">
            <a:spLocks noGrp="1"/>
          </p:cNvSpPr>
          <p:nvPr>
            <p:ph type="body" idx="1"/>
          </p:nvPr>
        </p:nvSpPr>
        <p:spPr>
          <a:xfrm>
            <a:off x="4902925" y="2041775"/>
            <a:ext cx="3804900" cy="171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sz="2800" dirty="0">
              <a:solidFill>
                <a:srgbClr val="FFFFFF"/>
              </a:solidFill>
            </a:endParaRPr>
          </a:p>
          <a:p>
            <a:pPr marL="0" lvl="0" indent="0" algn="ctr" rtl="0">
              <a:spcBef>
                <a:spcPts val="0"/>
              </a:spcBef>
              <a:spcAft>
                <a:spcPts val="0"/>
              </a:spcAft>
              <a:buNone/>
            </a:pPr>
            <a:r>
              <a:rPr lang="en" sz="2800" dirty="0">
                <a:solidFill>
                  <a:srgbClr val="FFFFFF"/>
                </a:solidFill>
              </a:rPr>
              <a:t>False! Honeybees are pretty good pollinators, but native bumblebees are much better at pollinating crops like tomatoes, blueberries, and eggplants.  </a:t>
            </a:r>
            <a:endParaRPr sz="2800" dirty="0">
              <a:solidFill>
                <a:srgbClr val="FFFFFF"/>
              </a:solidFill>
            </a:endParaRPr>
          </a:p>
        </p:txBody>
      </p:sp>
      <p:sp>
        <p:nvSpPr>
          <p:cNvPr id="389" name="Google Shape;389;p43">
            <a:hlinkClick r:id="rId3" action="ppaction://hlinksldjump"/>
          </p:cNvPr>
          <p:cNvSpPr txBox="1">
            <a:spLocks noGrp="1"/>
          </p:cNvSpPr>
          <p:nvPr>
            <p:ph type="title"/>
          </p:nvPr>
        </p:nvSpPr>
        <p:spPr>
          <a:xfrm>
            <a:off x="254500" y="768142"/>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rgbClr val="FFFFFF"/>
                </a:solidFill>
              </a:rPr>
              <a:t>Ecosystem Services</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a:t>
            </a:r>
            <a:endParaRPr dirty="0"/>
          </a:p>
          <a:p>
            <a:pPr marL="0" lvl="0" indent="0" algn="l" rtl="0">
              <a:spcBef>
                <a:spcPts val="0"/>
              </a:spcBef>
              <a:spcAft>
                <a:spcPts val="0"/>
              </a:spcAft>
              <a:buNone/>
            </a:pP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$200 Answer</a:t>
            </a:r>
            <a:endParaRPr dirty="0">
              <a:solidFill>
                <a:srgbClr val="FFFFFF"/>
              </a:solidFill>
            </a:endParaRPr>
          </a:p>
        </p:txBody>
      </p:sp>
      <p:sp>
        <p:nvSpPr>
          <p:cNvPr id="390" name="Google Shape;390;p43">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391" name="Google Shape;391;p43">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pic>
        <p:nvPicPr>
          <p:cNvPr id="2" name="Picture 1">
            <a:extLst>
              <a:ext uri="{FF2B5EF4-FFF2-40B4-BE49-F238E27FC236}">
                <a16:creationId xmlns:a16="http://schemas.microsoft.com/office/drawing/2014/main" id="{9525F93E-F259-47FD-9B68-0C76628DB89F}"/>
              </a:ext>
            </a:extLst>
          </p:cNvPr>
          <p:cNvPicPr>
            <a:picLocks noChangeAspect="1"/>
          </p:cNvPicPr>
          <p:nvPr/>
        </p:nvPicPr>
        <p:blipFill>
          <a:blip r:embed="rId6"/>
          <a:stretch>
            <a:fillRect/>
          </a:stretch>
        </p:blipFill>
        <p:spPr>
          <a:xfrm>
            <a:off x="408930" y="1804077"/>
            <a:ext cx="3498741" cy="2332494"/>
          </a:xfrm>
          <a:prstGeom prst="rect">
            <a:avLst/>
          </a:prstGeom>
        </p:spPr>
      </p:pic>
      <p:pic>
        <p:nvPicPr>
          <p:cNvPr id="3" name="Picture 2">
            <a:extLst>
              <a:ext uri="{FF2B5EF4-FFF2-40B4-BE49-F238E27FC236}">
                <a16:creationId xmlns:a16="http://schemas.microsoft.com/office/drawing/2014/main" id="{FE12443D-9830-435E-91D4-95DE111F2CFF}"/>
              </a:ext>
            </a:extLst>
          </p:cNvPr>
          <p:cNvPicPr>
            <a:picLocks noChangeAspect="1"/>
          </p:cNvPicPr>
          <p:nvPr/>
        </p:nvPicPr>
        <p:blipFill>
          <a:blip r:embed="rId7"/>
          <a:stretch>
            <a:fillRect/>
          </a:stretch>
        </p:blipFill>
        <p:spPr>
          <a:xfrm>
            <a:off x="1125816" y="4136571"/>
            <a:ext cx="3157009" cy="2331583"/>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396"/>
        <p:cNvGrpSpPr/>
        <p:nvPr/>
      </p:nvGrpSpPr>
      <p:grpSpPr>
        <a:xfrm>
          <a:off x="0" y="0"/>
          <a:ext cx="0" cy="0"/>
          <a:chOff x="0" y="0"/>
          <a:chExt cx="0" cy="0"/>
        </a:xfrm>
      </p:grpSpPr>
      <p:sp>
        <p:nvSpPr>
          <p:cNvPr id="397" name="Google Shape;397;p44">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4">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rPr>
              <a:t>True or false? Human beings would not be able to grow as many crops without pollinators.</a:t>
            </a:r>
            <a:endParaRPr sz="4800" dirty="0">
              <a:solidFill>
                <a:srgbClr val="FFFFFF"/>
              </a:solidFill>
            </a:endParaRPr>
          </a:p>
        </p:txBody>
      </p:sp>
      <p:sp>
        <p:nvSpPr>
          <p:cNvPr id="399" name="Google Shape;399;p44">
            <a:hlinkClick r:id="rId3" action="ppaction://hlinksldjump"/>
          </p:cNvPr>
          <p:cNvSpPr txBox="1">
            <a:spLocks noGrp="1"/>
          </p:cNvSpPr>
          <p:nvPr>
            <p:ph type="title"/>
          </p:nvPr>
        </p:nvSpPr>
        <p:spPr>
          <a:xfrm>
            <a:off x="457200" y="8080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solidFill>
                  <a:srgbClr val="FFFFFF"/>
                </a:solidFill>
              </a:rPr>
              <a:t>Ecosystem Services -</a:t>
            </a:r>
            <a:endParaRPr dirty="0"/>
          </a:p>
          <a:p>
            <a:pPr marL="0" lvl="0" indent="0" algn="l" rtl="0">
              <a:spcBef>
                <a:spcPts val="0"/>
              </a:spcBef>
              <a:spcAft>
                <a:spcPts val="0"/>
              </a:spcAft>
              <a:buNone/>
            </a:pP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$300 Question</a:t>
            </a:r>
            <a:endParaRPr dirty="0">
              <a:solidFill>
                <a:srgbClr val="FFFFFF"/>
              </a:solidFill>
            </a:endParaRPr>
          </a:p>
        </p:txBody>
      </p:sp>
      <p:sp>
        <p:nvSpPr>
          <p:cNvPr id="400" name="Google Shape;400;p44">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401" name="Google Shape;401;p44">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405"/>
        <p:cNvGrpSpPr/>
        <p:nvPr/>
      </p:nvGrpSpPr>
      <p:grpSpPr>
        <a:xfrm>
          <a:off x="0" y="0"/>
          <a:ext cx="0" cy="0"/>
          <a:chOff x="0" y="0"/>
          <a:chExt cx="0" cy="0"/>
        </a:xfrm>
      </p:grpSpPr>
      <p:sp>
        <p:nvSpPr>
          <p:cNvPr id="406" name="Google Shape;406;p45">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5">
            <a:hlinkClick r:id="rId3" action="ppaction://hlinksldjump"/>
          </p:cNvPr>
          <p:cNvSpPr txBox="1">
            <a:spLocks noGrp="1"/>
          </p:cNvSpPr>
          <p:nvPr>
            <p:ph type="body" idx="1"/>
          </p:nvPr>
        </p:nvSpPr>
        <p:spPr>
          <a:xfrm>
            <a:off x="1348525" y="2907439"/>
            <a:ext cx="6945900" cy="127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dirty="0">
                <a:solidFill>
                  <a:srgbClr val="FFFFFF"/>
                </a:solidFill>
              </a:rPr>
              <a:t>True! Without pollinators, it would be very difficult to grow crops, and we wouldn’t be able to grow as many different types of fruits and veggies. </a:t>
            </a:r>
            <a:endParaRPr sz="3600" dirty="0">
              <a:solidFill>
                <a:srgbClr val="FFFFFF"/>
              </a:solidFill>
            </a:endParaRPr>
          </a:p>
        </p:txBody>
      </p:sp>
      <p:sp>
        <p:nvSpPr>
          <p:cNvPr id="408" name="Google Shape;408;p45">
            <a:hlinkClick r:id="rId3" action="ppaction://hlinksldjump"/>
          </p:cNvPr>
          <p:cNvSpPr txBox="1">
            <a:spLocks noGrp="1"/>
          </p:cNvSpPr>
          <p:nvPr>
            <p:ph type="title"/>
          </p:nvPr>
        </p:nvSpPr>
        <p:spPr>
          <a:xfrm>
            <a:off x="457200" y="7318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rgbClr val="FFFFFF"/>
                </a:solidFill>
              </a:rPr>
              <a:t>Ecosystem Services </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a:t>
            </a:r>
            <a:endParaRPr dirty="0"/>
          </a:p>
          <a:p>
            <a:pPr marL="0" lvl="0" indent="0" algn="l" rtl="0">
              <a:spcBef>
                <a:spcPts val="0"/>
              </a:spcBef>
              <a:spcAft>
                <a:spcPts val="0"/>
              </a:spcAft>
              <a:buNone/>
            </a:pP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$300 Answer</a:t>
            </a:r>
            <a:endParaRPr dirty="0">
              <a:solidFill>
                <a:srgbClr val="FFFFFF"/>
              </a:solidFill>
            </a:endParaRPr>
          </a:p>
        </p:txBody>
      </p:sp>
      <p:sp>
        <p:nvSpPr>
          <p:cNvPr id="409" name="Google Shape;409;p45">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410" name="Google Shape;410;p45">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415"/>
        <p:cNvGrpSpPr/>
        <p:nvPr/>
      </p:nvGrpSpPr>
      <p:grpSpPr>
        <a:xfrm>
          <a:off x="0" y="0"/>
          <a:ext cx="0" cy="0"/>
          <a:chOff x="0" y="0"/>
          <a:chExt cx="0" cy="0"/>
        </a:xfrm>
      </p:grpSpPr>
      <p:sp>
        <p:nvSpPr>
          <p:cNvPr id="416" name="Google Shape;416;p46">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6">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800" dirty="0">
                <a:solidFill>
                  <a:srgbClr val="FFFFFF"/>
                </a:solidFill>
              </a:rPr>
              <a:t>True or False: Other wildlife species are not connected to pollinators at all, and could survive without them. </a:t>
            </a:r>
          </a:p>
        </p:txBody>
      </p:sp>
      <p:sp>
        <p:nvSpPr>
          <p:cNvPr id="418" name="Google Shape;418;p46">
            <a:hlinkClick r:id="rId3" action="ppaction://hlinksldjump"/>
          </p:cNvPr>
          <p:cNvSpPr txBox="1">
            <a:spLocks noGrp="1"/>
          </p:cNvSpPr>
          <p:nvPr>
            <p:ph type="title"/>
          </p:nvPr>
        </p:nvSpPr>
        <p:spPr>
          <a:xfrm>
            <a:off x="457200" y="8080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solidFill>
                  <a:srgbClr val="FFFFFF"/>
                </a:solidFill>
                <a:uFill>
                  <a:noFill/>
                </a:uFill>
              </a:rPr>
              <a:t>Ecosystem Services -</a:t>
            </a:r>
            <a:endParaRPr dirty="0"/>
          </a:p>
          <a:p>
            <a:pPr marL="0" lvl="0" indent="0" algn="l" rtl="0">
              <a:spcBef>
                <a:spcPts val="0"/>
              </a:spcBef>
              <a:spcAft>
                <a:spcPts val="0"/>
              </a:spcAft>
              <a:buNone/>
            </a:pP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$400 Question</a:t>
            </a:r>
            <a:endParaRPr dirty="0">
              <a:solidFill>
                <a:srgbClr val="FFFFFF"/>
              </a:solidFill>
            </a:endParaRPr>
          </a:p>
        </p:txBody>
      </p:sp>
      <p:sp>
        <p:nvSpPr>
          <p:cNvPr id="419" name="Google Shape;419;p46">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420" name="Google Shape;420;p46">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71"/>
        <p:cNvGrpSpPr/>
        <p:nvPr/>
      </p:nvGrpSpPr>
      <p:grpSpPr>
        <a:xfrm>
          <a:off x="0" y="0"/>
          <a:ext cx="0" cy="0"/>
          <a:chOff x="0" y="0"/>
          <a:chExt cx="0" cy="0"/>
        </a:xfrm>
      </p:grpSpPr>
      <p:sp>
        <p:nvSpPr>
          <p:cNvPr id="72" name="Google Shape;72;p11">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1">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chemeClr val="lt1"/>
                </a:solidFill>
              </a:rPr>
              <a:t>Pollinator Habitats</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$100 Answer</a:t>
            </a:r>
            <a:endParaRPr dirty="0">
              <a:solidFill>
                <a:srgbClr val="FFFFFF"/>
              </a:solidFill>
            </a:endParaRPr>
          </a:p>
        </p:txBody>
      </p:sp>
      <p:sp>
        <p:nvSpPr>
          <p:cNvPr id="74" name="Google Shape;74;p11">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75" name="Google Shape;75;p11">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sp>
        <p:nvSpPr>
          <p:cNvPr id="76" name="Google Shape;76;p11">
            <a:hlinkClick r:id="rId3" action="ppaction://hlinksldjump"/>
          </p:cNvPr>
          <p:cNvSpPr txBox="1">
            <a:spLocks noGrp="1"/>
          </p:cNvSpPr>
          <p:nvPr>
            <p:ph type="body" idx="1"/>
          </p:nvPr>
        </p:nvSpPr>
        <p:spPr>
          <a:xfrm>
            <a:off x="4230000" y="1024650"/>
            <a:ext cx="48378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rgbClr val="FFFFFF"/>
                </a:solidFill>
              </a:rPr>
              <a:t>A native plant is one that is naturally found in an area. It has adapted to live in that place and is important for wildlife.</a:t>
            </a:r>
            <a:endParaRPr sz="3600" dirty="0">
              <a:solidFill>
                <a:srgbClr val="FFFFFF"/>
              </a:solidFill>
            </a:endParaRPr>
          </a:p>
        </p:txBody>
      </p:sp>
      <p:pic>
        <p:nvPicPr>
          <p:cNvPr id="77" name="Google Shape;77;p11"/>
          <p:cNvPicPr preferRelativeResize="0"/>
          <p:nvPr/>
        </p:nvPicPr>
        <p:blipFill>
          <a:blip r:embed="rId6"/>
          <a:srcRect/>
          <a:stretch/>
        </p:blipFill>
        <p:spPr>
          <a:xfrm rot="5400000">
            <a:off x="536300" y="2173585"/>
            <a:ext cx="3614600" cy="281073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424"/>
        <p:cNvGrpSpPr/>
        <p:nvPr/>
      </p:nvGrpSpPr>
      <p:grpSpPr>
        <a:xfrm>
          <a:off x="0" y="0"/>
          <a:ext cx="0" cy="0"/>
          <a:chOff x="0" y="0"/>
          <a:chExt cx="0" cy="0"/>
        </a:xfrm>
      </p:grpSpPr>
      <p:sp>
        <p:nvSpPr>
          <p:cNvPr id="425" name="Google Shape;425;p47">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6" name="Google Shape;426;p47">
            <a:hlinkClick r:id="rId3" action="ppaction://hlinksldjump"/>
          </p:cNvPr>
          <p:cNvSpPr txBox="1">
            <a:spLocks noGrp="1"/>
          </p:cNvSpPr>
          <p:nvPr>
            <p:ph type="body" idx="1"/>
          </p:nvPr>
        </p:nvSpPr>
        <p:spPr>
          <a:xfrm>
            <a:off x="6031550" y="1918225"/>
            <a:ext cx="2655300" cy="402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solidFill>
                  <a:srgbClr val="FFFFFF"/>
                </a:solidFill>
              </a:rPr>
              <a:t>False! Other critters need pollinators too! </a:t>
            </a:r>
            <a:endParaRPr sz="4000" dirty="0">
              <a:solidFill>
                <a:srgbClr val="FFFFFF"/>
              </a:solidFill>
            </a:endParaRPr>
          </a:p>
        </p:txBody>
      </p:sp>
      <p:sp>
        <p:nvSpPr>
          <p:cNvPr id="427" name="Google Shape;427;p47">
            <a:hlinkClick r:id="rId3" action="ppaction://hlinksldjump"/>
          </p:cNvPr>
          <p:cNvSpPr txBox="1">
            <a:spLocks noGrp="1"/>
          </p:cNvSpPr>
          <p:nvPr>
            <p:ph type="title"/>
          </p:nvPr>
        </p:nvSpPr>
        <p:spPr>
          <a:xfrm>
            <a:off x="457200" y="7318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rgbClr val="FFFFFF"/>
                </a:solidFill>
              </a:rPr>
              <a:t>Ecosystem Services</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a:t>
            </a:r>
            <a:endParaRPr dirty="0"/>
          </a:p>
          <a:p>
            <a:pPr marL="0" lvl="0" indent="0" algn="l" rtl="0">
              <a:spcBef>
                <a:spcPts val="0"/>
              </a:spcBef>
              <a:spcAft>
                <a:spcPts val="0"/>
              </a:spcAft>
              <a:buNone/>
            </a:pP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$400 Answer</a:t>
            </a:r>
            <a:endParaRPr dirty="0">
              <a:solidFill>
                <a:srgbClr val="FFFFFF"/>
              </a:solidFill>
            </a:endParaRPr>
          </a:p>
        </p:txBody>
      </p:sp>
      <p:sp>
        <p:nvSpPr>
          <p:cNvPr id="428" name="Google Shape;428;p47">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429" name="Google Shape;429;p47">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pic>
        <p:nvPicPr>
          <p:cNvPr id="2" name="Picture 1">
            <a:extLst>
              <a:ext uri="{FF2B5EF4-FFF2-40B4-BE49-F238E27FC236}">
                <a16:creationId xmlns:a16="http://schemas.microsoft.com/office/drawing/2014/main" id="{90622B14-73AC-4800-AB39-83BF3EC76FC0}"/>
              </a:ext>
            </a:extLst>
          </p:cNvPr>
          <p:cNvPicPr>
            <a:picLocks noChangeAspect="1"/>
          </p:cNvPicPr>
          <p:nvPr/>
        </p:nvPicPr>
        <p:blipFill>
          <a:blip r:embed="rId6"/>
          <a:stretch>
            <a:fillRect/>
          </a:stretch>
        </p:blipFill>
        <p:spPr>
          <a:xfrm>
            <a:off x="789611" y="2319488"/>
            <a:ext cx="5045131" cy="2901936"/>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434"/>
        <p:cNvGrpSpPr/>
        <p:nvPr/>
      </p:nvGrpSpPr>
      <p:grpSpPr>
        <a:xfrm>
          <a:off x="0" y="0"/>
          <a:ext cx="0" cy="0"/>
          <a:chOff x="0" y="0"/>
          <a:chExt cx="0" cy="0"/>
        </a:xfrm>
      </p:grpSpPr>
      <p:sp>
        <p:nvSpPr>
          <p:cNvPr id="435" name="Google Shape;435;p48">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8">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2400" dirty="0">
                <a:solidFill>
                  <a:srgbClr val="FFFFFF"/>
                </a:solidFill>
              </a:rPr>
              <a:t>People also benefit from pollinators by making money from their ecosystem services, like selling food. How much money do pollinators contribute to the world’s economy each year?</a:t>
            </a:r>
          </a:p>
          <a:p>
            <a:pPr marL="0" lvl="0" indent="0" rtl="0">
              <a:spcBef>
                <a:spcPts val="0"/>
              </a:spcBef>
              <a:spcAft>
                <a:spcPts val="0"/>
              </a:spcAft>
              <a:buNone/>
            </a:pPr>
            <a:endParaRPr lang="en" sz="2400" dirty="0">
              <a:solidFill>
                <a:srgbClr val="FFFFFF"/>
              </a:solidFill>
            </a:endParaRPr>
          </a:p>
          <a:p>
            <a:pPr lvl="0" indent="-457200" rtl="0">
              <a:spcBef>
                <a:spcPts val="0"/>
              </a:spcBef>
              <a:spcAft>
                <a:spcPts val="0"/>
              </a:spcAft>
              <a:buClr>
                <a:schemeClr val="bg1"/>
              </a:buClr>
              <a:buFont typeface="+mj-lt"/>
              <a:buAutoNum type="alphaUcPeriod"/>
            </a:pPr>
            <a:r>
              <a:rPr lang="en" sz="2400" dirty="0">
                <a:solidFill>
                  <a:srgbClr val="FFFFFF"/>
                </a:solidFill>
              </a:rPr>
              <a:t>100 million dollars</a:t>
            </a:r>
          </a:p>
          <a:p>
            <a:pPr lvl="0" indent="-457200" rtl="0">
              <a:spcBef>
                <a:spcPts val="0"/>
              </a:spcBef>
              <a:spcAft>
                <a:spcPts val="0"/>
              </a:spcAft>
              <a:buClr>
                <a:schemeClr val="bg1"/>
              </a:buClr>
              <a:buFont typeface="+mj-lt"/>
              <a:buAutoNum type="alphaUcPeriod"/>
            </a:pPr>
            <a:r>
              <a:rPr lang="en" sz="2400" dirty="0">
                <a:solidFill>
                  <a:srgbClr val="FFFFFF"/>
                </a:solidFill>
              </a:rPr>
              <a:t>500,000 dollars</a:t>
            </a:r>
          </a:p>
          <a:p>
            <a:pPr lvl="0" indent="-457200" rtl="0">
              <a:spcBef>
                <a:spcPts val="0"/>
              </a:spcBef>
              <a:spcAft>
                <a:spcPts val="0"/>
              </a:spcAft>
              <a:buClr>
                <a:schemeClr val="bg1"/>
              </a:buClr>
              <a:buFont typeface="+mj-lt"/>
              <a:buAutoNum type="alphaUcPeriod"/>
            </a:pPr>
            <a:r>
              <a:rPr lang="en" sz="2400" dirty="0">
                <a:solidFill>
                  <a:srgbClr val="FFFFFF"/>
                </a:solidFill>
              </a:rPr>
              <a:t>100 billion dollars</a:t>
            </a:r>
          </a:p>
          <a:p>
            <a:pPr lvl="0" indent="-457200" rtl="0">
              <a:spcBef>
                <a:spcPts val="0"/>
              </a:spcBef>
              <a:spcAft>
                <a:spcPts val="0"/>
              </a:spcAft>
              <a:buClr>
                <a:schemeClr val="bg1"/>
              </a:buClr>
              <a:buFont typeface="+mj-lt"/>
              <a:buAutoNum type="alphaUcPeriod"/>
            </a:pPr>
            <a:r>
              <a:rPr lang="en" sz="2400" dirty="0">
                <a:solidFill>
                  <a:srgbClr val="FFFFFF"/>
                </a:solidFill>
              </a:rPr>
              <a:t>Up to 515 billion dollars</a:t>
            </a:r>
          </a:p>
          <a:p>
            <a:pPr lvl="0" indent="-457200" rtl="0">
              <a:spcBef>
                <a:spcPts val="0"/>
              </a:spcBef>
              <a:spcAft>
                <a:spcPts val="0"/>
              </a:spcAft>
              <a:buFont typeface="+mj-lt"/>
              <a:buAutoNum type="alphaUcPeriod"/>
            </a:pPr>
            <a:endParaRPr sz="2400" dirty="0">
              <a:solidFill>
                <a:srgbClr val="FFFFFF"/>
              </a:solidFill>
            </a:endParaRPr>
          </a:p>
        </p:txBody>
      </p:sp>
      <p:sp>
        <p:nvSpPr>
          <p:cNvPr id="437" name="Google Shape;437;p48">
            <a:hlinkClick r:id="rId3" action="ppaction://hlinksldjump"/>
          </p:cNvPr>
          <p:cNvSpPr txBox="1">
            <a:spLocks noGrp="1"/>
          </p:cNvSpPr>
          <p:nvPr>
            <p:ph type="title"/>
          </p:nvPr>
        </p:nvSpPr>
        <p:spPr>
          <a:xfrm>
            <a:off x="457200" y="7318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Ecosystem Services- </a:t>
            </a:r>
            <a:endParaRPr dirty="0"/>
          </a:p>
          <a:p>
            <a:pPr marL="0" lvl="0" indent="0" algn="l" rtl="0">
              <a:spcBef>
                <a:spcPts val="0"/>
              </a:spcBef>
              <a:spcAft>
                <a:spcPts val="0"/>
              </a:spcAft>
              <a:buNone/>
            </a:pP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$500 Question</a:t>
            </a:r>
            <a:endParaRPr dirty="0">
              <a:solidFill>
                <a:srgbClr val="FFFFFF"/>
              </a:solidFill>
            </a:endParaRPr>
          </a:p>
        </p:txBody>
      </p:sp>
      <p:sp>
        <p:nvSpPr>
          <p:cNvPr id="438" name="Google Shape;438;p48">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439" name="Google Shape;439;p48">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443"/>
        <p:cNvGrpSpPr/>
        <p:nvPr/>
      </p:nvGrpSpPr>
      <p:grpSpPr>
        <a:xfrm>
          <a:off x="0" y="0"/>
          <a:ext cx="0" cy="0"/>
          <a:chOff x="0" y="0"/>
          <a:chExt cx="0" cy="0"/>
        </a:xfrm>
      </p:grpSpPr>
      <p:sp>
        <p:nvSpPr>
          <p:cNvPr id="444" name="Google Shape;444;p49">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9">
            <a:hlinkClick r:id="rId3" action="ppaction://hlinksldjump"/>
          </p:cNvPr>
          <p:cNvSpPr txBox="1">
            <a:spLocks noGrp="1"/>
          </p:cNvSpPr>
          <p:nvPr>
            <p:ph type="body" idx="1"/>
          </p:nvPr>
        </p:nvSpPr>
        <p:spPr>
          <a:xfrm>
            <a:off x="457200" y="1024650"/>
            <a:ext cx="8026800" cy="5294100"/>
          </a:xfrm>
          <a:prstGeom prst="rect">
            <a:avLst/>
          </a:prstGeom>
        </p:spPr>
        <p:txBody>
          <a:bodyPr spcFirstLastPara="1" wrap="square" lIns="91425" tIns="91425" rIns="91425" bIns="91425" anchor="ctr" anchorCtr="0">
            <a:noAutofit/>
          </a:bodyPr>
          <a:lstStyle/>
          <a:p>
            <a:pPr marL="457200" lvl="0" indent="0" algn="l" rtl="0">
              <a:spcBef>
                <a:spcPts val="0"/>
              </a:spcBef>
              <a:spcAft>
                <a:spcPts val="0"/>
              </a:spcAft>
              <a:buNone/>
            </a:pPr>
            <a:r>
              <a:rPr lang="en" sz="4800" dirty="0">
                <a:solidFill>
                  <a:schemeClr val="lt1"/>
                </a:solidFill>
              </a:rPr>
              <a:t>D. Up to 515 billion dollars!</a:t>
            </a:r>
            <a:endParaRPr sz="3600" dirty="0">
              <a:solidFill>
                <a:schemeClr val="lt1"/>
              </a:solidFill>
            </a:endParaRPr>
          </a:p>
        </p:txBody>
      </p:sp>
      <p:sp>
        <p:nvSpPr>
          <p:cNvPr id="446" name="Google Shape;446;p49">
            <a:hlinkClick r:id="rId3" action="ppaction://hlinksldjump"/>
          </p:cNvPr>
          <p:cNvSpPr txBox="1">
            <a:spLocks noGrp="1"/>
          </p:cNvSpPr>
          <p:nvPr>
            <p:ph type="title"/>
          </p:nvPr>
        </p:nvSpPr>
        <p:spPr>
          <a:xfrm>
            <a:off x="457200" y="655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Ecosystem Services - </a:t>
            </a:r>
            <a:endParaRPr dirty="0"/>
          </a:p>
          <a:p>
            <a:pPr marL="0" lvl="0" indent="0" algn="l" rtl="0">
              <a:spcBef>
                <a:spcPts val="0"/>
              </a:spcBef>
              <a:spcAft>
                <a:spcPts val="0"/>
              </a:spcAft>
              <a:buNone/>
            </a:pP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$500 Answer</a:t>
            </a:r>
            <a:endParaRPr dirty="0">
              <a:solidFill>
                <a:srgbClr val="FFFFFF"/>
              </a:solidFill>
            </a:endParaRPr>
          </a:p>
        </p:txBody>
      </p:sp>
      <p:sp>
        <p:nvSpPr>
          <p:cNvPr id="447" name="Google Shape;447;p49">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448" name="Google Shape;448;p49">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452"/>
        <p:cNvGrpSpPr/>
        <p:nvPr/>
      </p:nvGrpSpPr>
      <p:grpSpPr>
        <a:xfrm>
          <a:off x="0" y="0"/>
          <a:ext cx="0" cy="0"/>
          <a:chOff x="0" y="0"/>
          <a:chExt cx="0" cy="0"/>
        </a:xfrm>
      </p:grpSpPr>
      <p:sp>
        <p:nvSpPr>
          <p:cNvPr id="453" name="Google Shape;453;p50">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50">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800" dirty="0">
                <a:solidFill>
                  <a:srgbClr val="FFFFFF"/>
                </a:solidFill>
              </a:rPr>
              <a:t>A _____ is a type of chemical that kills insects.</a:t>
            </a:r>
          </a:p>
        </p:txBody>
      </p:sp>
      <p:sp>
        <p:nvSpPr>
          <p:cNvPr id="455" name="Google Shape;455;p50">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200" dirty="0">
                <a:solidFill>
                  <a:schemeClr val="lt1"/>
                </a:solidFill>
              </a:rPr>
              <a:t>Helping Pollinators -</a:t>
            </a:r>
            <a:r>
              <a:rPr lang="en" sz="3200"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$100 Question</a:t>
            </a:r>
            <a:endParaRPr sz="3200" dirty="0">
              <a:solidFill>
                <a:srgbClr val="FFFFFF"/>
              </a:solidFill>
            </a:endParaRPr>
          </a:p>
        </p:txBody>
      </p:sp>
      <p:sp>
        <p:nvSpPr>
          <p:cNvPr id="456" name="Google Shape;456;p50">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457" name="Google Shape;457;p50">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461"/>
        <p:cNvGrpSpPr/>
        <p:nvPr/>
      </p:nvGrpSpPr>
      <p:grpSpPr>
        <a:xfrm>
          <a:off x="0" y="0"/>
          <a:ext cx="0" cy="0"/>
          <a:chOff x="0" y="0"/>
          <a:chExt cx="0" cy="0"/>
        </a:xfrm>
      </p:grpSpPr>
      <p:sp>
        <p:nvSpPr>
          <p:cNvPr id="462" name="Google Shape;462;p51">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1">
            <a:hlinkClick r:id="rId3" action="ppaction://hlinksldjump"/>
          </p:cNvPr>
          <p:cNvSpPr txBox="1">
            <a:spLocks noGrp="1"/>
          </p:cNvSpPr>
          <p:nvPr>
            <p:ph type="body" idx="1"/>
          </p:nvPr>
        </p:nvSpPr>
        <p:spPr>
          <a:xfrm>
            <a:off x="457200" y="14818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800" dirty="0">
                <a:solidFill>
                  <a:srgbClr val="FFFFFF"/>
                </a:solidFill>
              </a:rPr>
              <a:t>Pesticide</a:t>
            </a:r>
            <a:endParaRPr sz="4800" dirty="0">
              <a:solidFill>
                <a:srgbClr val="FFFFFF"/>
              </a:solidFill>
            </a:endParaRPr>
          </a:p>
          <a:p>
            <a:pPr marL="0" lvl="0" indent="0" algn="ctr" rtl="0">
              <a:spcBef>
                <a:spcPts val="0"/>
              </a:spcBef>
              <a:spcAft>
                <a:spcPts val="0"/>
              </a:spcAft>
              <a:buNone/>
            </a:pPr>
            <a:endParaRPr sz="4800" dirty="0">
              <a:solidFill>
                <a:srgbClr val="FFFFFF"/>
              </a:solidFill>
            </a:endParaRPr>
          </a:p>
        </p:txBody>
      </p:sp>
      <p:sp>
        <p:nvSpPr>
          <p:cNvPr id="464" name="Google Shape;464;p51">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dirty="0">
                <a:solidFill>
                  <a:srgbClr val="FFFFFF"/>
                </a:solidFill>
              </a:rPr>
              <a:t>Helping Pollinators</a:t>
            </a:r>
            <a:r>
              <a:rPr lang="en" sz="3600"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$100 Answer</a:t>
            </a:r>
            <a:endParaRPr sz="3600" dirty="0">
              <a:solidFill>
                <a:srgbClr val="FFFFFF"/>
              </a:solidFill>
            </a:endParaRPr>
          </a:p>
        </p:txBody>
      </p:sp>
      <p:sp>
        <p:nvSpPr>
          <p:cNvPr id="465" name="Google Shape;465;p51">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466" name="Google Shape;466;p51">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470"/>
        <p:cNvGrpSpPr/>
        <p:nvPr/>
      </p:nvGrpSpPr>
      <p:grpSpPr>
        <a:xfrm>
          <a:off x="0" y="0"/>
          <a:ext cx="0" cy="0"/>
          <a:chOff x="0" y="0"/>
          <a:chExt cx="0" cy="0"/>
        </a:xfrm>
      </p:grpSpPr>
      <p:sp>
        <p:nvSpPr>
          <p:cNvPr id="471" name="Google Shape;471;p52">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52">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rPr>
              <a:t>What is one way you can help pollinators in your own backyard or community?</a:t>
            </a:r>
            <a:endParaRPr sz="4800" dirty="0">
              <a:solidFill>
                <a:srgbClr val="FFFFFF"/>
              </a:solidFill>
            </a:endParaRPr>
          </a:p>
        </p:txBody>
      </p:sp>
      <p:sp>
        <p:nvSpPr>
          <p:cNvPr id="473" name="Google Shape;473;p52">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dirty="0">
                <a:solidFill>
                  <a:schemeClr val="lt1"/>
                </a:solidFill>
              </a:rPr>
              <a:t>Helping Pollinators </a:t>
            </a:r>
            <a:r>
              <a:rPr lang="en" sz="3600"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$200 Question</a:t>
            </a:r>
            <a:endParaRPr sz="3600" dirty="0">
              <a:solidFill>
                <a:srgbClr val="FFFFFF"/>
              </a:solidFill>
            </a:endParaRPr>
          </a:p>
        </p:txBody>
      </p:sp>
      <p:sp>
        <p:nvSpPr>
          <p:cNvPr id="474" name="Google Shape;474;p52">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475" name="Google Shape;475;p52">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479"/>
        <p:cNvGrpSpPr/>
        <p:nvPr/>
      </p:nvGrpSpPr>
      <p:grpSpPr>
        <a:xfrm>
          <a:off x="0" y="0"/>
          <a:ext cx="0" cy="0"/>
          <a:chOff x="0" y="0"/>
          <a:chExt cx="0" cy="0"/>
        </a:xfrm>
      </p:grpSpPr>
      <p:sp>
        <p:nvSpPr>
          <p:cNvPr id="480" name="Google Shape;480;p53">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53">
            <a:hlinkClick r:id="rId3" action="ppaction://hlinksldjump"/>
          </p:cNvPr>
          <p:cNvSpPr txBox="1">
            <a:spLocks noGrp="1"/>
          </p:cNvSpPr>
          <p:nvPr>
            <p:ph type="body" idx="1"/>
          </p:nvPr>
        </p:nvSpPr>
        <p:spPr>
          <a:xfrm>
            <a:off x="3367814" y="968100"/>
            <a:ext cx="5725886" cy="4921800"/>
          </a:xfrm>
          <a:prstGeom prst="rect">
            <a:avLst/>
          </a:prstGeom>
        </p:spPr>
        <p:txBody>
          <a:bodyPr spcFirstLastPara="1" wrap="square" lIns="91425" tIns="91425" rIns="91425" bIns="91425" anchor="ctr" anchorCtr="0">
            <a:noAutofit/>
          </a:bodyPr>
          <a:lstStyle/>
          <a:p>
            <a:pPr marL="457200" lvl="0" indent="-533400" algn="l" rtl="0">
              <a:spcBef>
                <a:spcPts val="0"/>
              </a:spcBef>
              <a:spcAft>
                <a:spcPts val="0"/>
              </a:spcAft>
              <a:buClr>
                <a:srgbClr val="FFFFFF"/>
              </a:buClr>
              <a:buSzPts val="4800"/>
              <a:buChar char="●"/>
            </a:pPr>
            <a:r>
              <a:rPr lang="en" sz="2400" dirty="0">
                <a:solidFill>
                  <a:srgbClr val="FFFFFF"/>
                </a:solidFill>
              </a:rPr>
              <a:t>Plant native plants</a:t>
            </a:r>
            <a:endParaRPr sz="2400" dirty="0">
              <a:solidFill>
                <a:srgbClr val="FFFFFF"/>
              </a:solidFill>
            </a:endParaRPr>
          </a:p>
          <a:p>
            <a:pPr marL="457200" lvl="0" indent="-533400" algn="l" rtl="0">
              <a:spcBef>
                <a:spcPts val="0"/>
              </a:spcBef>
              <a:spcAft>
                <a:spcPts val="0"/>
              </a:spcAft>
              <a:buClr>
                <a:srgbClr val="FFFFFF"/>
              </a:buClr>
              <a:buSzPts val="4800"/>
              <a:buChar char="●"/>
            </a:pPr>
            <a:r>
              <a:rPr lang="en" sz="2400" dirty="0">
                <a:solidFill>
                  <a:srgbClr val="FFFFFF"/>
                </a:solidFill>
              </a:rPr>
              <a:t>Don’t spray chemicals</a:t>
            </a:r>
            <a:endParaRPr sz="2400" dirty="0">
              <a:solidFill>
                <a:srgbClr val="FFFFFF"/>
              </a:solidFill>
            </a:endParaRPr>
          </a:p>
          <a:p>
            <a:pPr marL="457200" lvl="0" indent="-533400" algn="l" rtl="0">
              <a:spcBef>
                <a:spcPts val="0"/>
              </a:spcBef>
              <a:spcAft>
                <a:spcPts val="0"/>
              </a:spcAft>
              <a:buClr>
                <a:srgbClr val="FFFFFF"/>
              </a:buClr>
              <a:buSzPts val="4800"/>
              <a:buChar char="●"/>
            </a:pPr>
            <a:r>
              <a:rPr lang="en" sz="2400" dirty="0">
                <a:solidFill>
                  <a:srgbClr val="FFFFFF"/>
                </a:solidFill>
              </a:rPr>
              <a:t>Leave the leaves!</a:t>
            </a:r>
            <a:endParaRPr sz="2400" dirty="0">
              <a:solidFill>
                <a:srgbClr val="FFFFFF"/>
              </a:solidFill>
            </a:endParaRPr>
          </a:p>
          <a:p>
            <a:pPr marL="457200" lvl="0" indent="-533400" algn="l" rtl="0">
              <a:spcBef>
                <a:spcPts val="0"/>
              </a:spcBef>
              <a:spcAft>
                <a:spcPts val="0"/>
              </a:spcAft>
              <a:buClr>
                <a:srgbClr val="FFFFFF"/>
              </a:buClr>
              <a:buSzPts val="4800"/>
              <a:buChar char="●"/>
            </a:pPr>
            <a:r>
              <a:rPr lang="en" sz="2400" dirty="0">
                <a:solidFill>
                  <a:srgbClr val="FFFFFF"/>
                </a:solidFill>
              </a:rPr>
              <a:t>Sugar water for hummingbirds (no red dye!)</a:t>
            </a:r>
          </a:p>
          <a:p>
            <a:pPr marL="457200" lvl="0" indent="-533400" algn="l" rtl="0">
              <a:spcBef>
                <a:spcPts val="0"/>
              </a:spcBef>
              <a:spcAft>
                <a:spcPts val="0"/>
              </a:spcAft>
              <a:buClr>
                <a:srgbClr val="FFFFFF"/>
              </a:buClr>
              <a:buSzPts val="4800"/>
              <a:buChar char="●"/>
            </a:pPr>
            <a:r>
              <a:rPr lang="en" sz="2400" dirty="0">
                <a:solidFill>
                  <a:srgbClr val="FFFFFF"/>
                </a:solidFill>
              </a:rPr>
              <a:t>Help out wi</a:t>
            </a:r>
            <a:r>
              <a:rPr lang="en-US" sz="2400" dirty="0" err="1">
                <a:solidFill>
                  <a:srgbClr val="FFFFFF"/>
                </a:solidFill>
              </a:rPr>
              <a:t>th</a:t>
            </a:r>
            <a:r>
              <a:rPr lang="en" sz="2400" dirty="0">
                <a:solidFill>
                  <a:srgbClr val="FFFFFF"/>
                </a:solidFill>
              </a:rPr>
              <a:t> community science projects, like the RI Wild Bee Observer project!</a:t>
            </a:r>
            <a:endParaRPr sz="2400" dirty="0">
              <a:solidFill>
                <a:srgbClr val="FFFFFF"/>
              </a:solidFill>
            </a:endParaRPr>
          </a:p>
        </p:txBody>
      </p:sp>
      <p:sp>
        <p:nvSpPr>
          <p:cNvPr id="482" name="Google Shape;482;p53">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dirty="0">
                <a:solidFill>
                  <a:schemeClr val="lt1"/>
                </a:solidFill>
              </a:rPr>
              <a:t>Helping Pollinators </a:t>
            </a:r>
            <a:r>
              <a:rPr lang="en" sz="3600"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$200 Answer</a:t>
            </a:r>
            <a:endParaRPr sz="3600" dirty="0">
              <a:solidFill>
                <a:srgbClr val="FFFFFF"/>
              </a:solidFill>
            </a:endParaRPr>
          </a:p>
        </p:txBody>
      </p:sp>
      <p:sp>
        <p:nvSpPr>
          <p:cNvPr id="483" name="Google Shape;483;p53">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484" name="Google Shape;484;p53">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pic>
        <p:nvPicPr>
          <p:cNvPr id="2" name="Picture 1">
            <a:extLst>
              <a:ext uri="{FF2B5EF4-FFF2-40B4-BE49-F238E27FC236}">
                <a16:creationId xmlns:a16="http://schemas.microsoft.com/office/drawing/2014/main" id="{8EAF82F0-7731-4B8A-9370-15141CD0A675}"/>
              </a:ext>
            </a:extLst>
          </p:cNvPr>
          <p:cNvPicPr>
            <a:picLocks noChangeAspect="1"/>
          </p:cNvPicPr>
          <p:nvPr/>
        </p:nvPicPr>
        <p:blipFill>
          <a:blip r:embed="rId6"/>
          <a:stretch>
            <a:fillRect/>
          </a:stretch>
        </p:blipFill>
        <p:spPr>
          <a:xfrm>
            <a:off x="195944" y="1271986"/>
            <a:ext cx="1959428" cy="1469571"/>
          </a:xfrm>
          <a:prstGeom prst="rect">
            <a:avLst/>
          </a:prstGeom>
        </p:spPr>
      </p:pic>
      <p:pic>
        <p:nvPicPr>
          <p:cNvPr id="3" name="Picture 2">
            <a:extLst>
              <a:ext uri="{FF2B5EF4-FFF2-40B4-BE49-F238E27FC236}">
                <a16:creationId xmlns:a16="http://schemas.microsoft.com/office/drawing/2014/main" id="{EAFDCB5D-86FA-4B4F-B66D-85256ED331A5}"/>
              </a:ext>
            </a:extLst>
          </p:cNvPr>
          <p:cNvPicPr>
            <a:picLocks noChangeAspect="1"/>
          </p:cNvPicPr>
          <p:nvPr/>
        </p:nvPicPr>
        <p:blipFill>
          <a:blip r:embed="rId7"/>
          <a:stretch>
            <a:fillRect/>
          </a:stretch>
        </p:blipFill>
        <p:spPr>
          <a:xfrm>
            <a:off x="2448707" y="1218455"/>
            <a:ext cx="875378" cy="2466975"/>
          </a:xfrm>
          <a:prstGeom prst="rect">
            <a:avLst/>
          </a:prstGeom>
        </p:spPr>
      </p:pic>
      <p:sp>
        <p:nvSpPr>
          <p:cNvPr id="4" name="Multiplication Sign 3">
            <a:extLst>
              <a:ext uri="{FF2B5EF4-FFF2-40B4-BE49-F238E27FC236}">
                <a16:creationId xmlns:a16="http://schemas.microsoft.com/office/drawing/2014/main" id="{670CC98A-573C-4EEA-BCD6-A8F70E21703C}"/>
              </a:ext>
            </a:extLst>
          </p:cNvPr>
          <p:cNvSpPr/>
          <p:nvPr/>
        </p:nvSpPr>
        <p:spPr>
          <a:xfrm>
            <a:off x="2402160" y="2596859"/>
            <a:ext cx="1037523" cy="1088571"/>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4900BAF-30D4-4B10-AAF6-0B4574572A52}"/>
              </a:ext>
            </a:extLst>
          </p:cNvPr>
          <p:cNvPicPr>
            <a:picLocks noChangeAspect="1"/>
          </p:cNvPicPr>
          <p:nvPr/>
        </p:nvPicPr>
        <p:blipFill>
          <a:blip r:embed="rId8"/>
          <a:stretch>
            <a:fillRect/>
          </a:stretch>
        </p:blipFill>
        <p:spPr>
          <a:xfrm>
            <a:off x="232802" y="3157317"/>
            <a:ext cx="2055903" cy="1367818"/>
          </a:xfrm>
          <a:prstGeom prst="rect">
            <a:avLst/>
          </a:prstGeom>
        </p:spPr>
      </p:pic>
      <p:pic>
        <p:nvPicPr>
          <p:cNvPr id="6" name="Picture 5">
            <a:extLst>
              <a:ext uri="{FF2B5EF4-FFF2-40B4-BE49-F238E27FC236}">
                <a16:creationId xmlns:a16="http://schemas.microsoft.com/office/drawing/2014/main" id="{23AA0727-E07B-41D4-AB38-E6B9A8D143C1}"/>
              </a:ext>
            </a:extLst>
          </p:cNvPr>
          <p:cNvPicPr>
            <a:picLocks noChangeAspect="1"/>
          </p:cNvPicPr>
          <p:nvPr/>
        </p:nvPicPr>
        <p:blipFill rotWithShape="1">
          <a:blip r:embed="rId9"/>
          <a:srcRect l="9285" t="23122" r="30477" b="8062"/>
          <a:stretch/>
        </p:blipFill>
        <p:spPr>
          <a:xfrm>
            <a:off x="457200" y="4590286"/>
            <a:ext cx="3265714" cy="2098518"/>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492"/>
        <p:cNvGrpSpPr/>
        <p:nvPr/>
      </p:nvGrpSpPr>
      <p:grpSpPr>
        <a:xfrm>
          <a:off x="0" y="0"/>
          <a:ext cx="0" cy="0"/>
          <a:chOff x="0" y="0"/>
          <a:chExt cx="0" cy="0"/>
        </a:xfrm>
      </p:grpSpPr>
      <p:sp>
        <p:nvSpPr>
          <p:cNvPr id="493" name="Google Shape;493;p54">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54">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rPr>
              <a:t>What are some ways you could create shelter for pollinators?</a:t>
            </a:r>
            <a:endParaRPr sz="4800" dirty="0">
              <a:solidFill>
                <a:srgbClr val="FFFFFF"/>
              </a:solidFill>
            </a:endParaRPr>
          </a:p>
        </p:txBody>
      </p:sp>
      <p:sp>
        <p:nvSpPr>
          <p:cNvPr id="495" name="Google Shape;495;p54">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dirty="0">
                <a:solidFill>
                  <a:schemeClr val="lt1"/>
                </a:solidFill>
              </a:rPr>
              <a:t>Helping Pollinators</a:t>
            </a:r>
            <a:r>
              <a:rPr lang="en" sz="3600" dirty="0">
                <a:solidFill>
                  <a:schemeClr val="lt1"/>
                </a:solidFill>
                <a:uFill>
                  <a:noFill/>
                </a:uFill>
                <a:hlinkClick r:id="rId3" action="ppaction://hlinksldjump">
                  <a:extLst>
                    <a:ext uri="{A12FA001-AC4F-418D-AE19-62706E023703}">
                      <ahyp:hlinkClr xmlns:ahyp="http://schemas.microsoft.com/office/drawing/2018/hyperlinkcolor" val="tx"/>
                    </a:ext>
                  </a:extLst>
                </a:hlinkClick>
              </a:rPr>
              <a:t> </a:t>
            </a:r>
            <a:r>
              <a:rPr lang="en" sz="3600"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$300 Question</a:t>
            </a:r>
            <a:endParaRPr sz="3600" dirty="0">
              <a:solidFill>
                <a:srgbClr val="FFFFFF"/>
              </a:solidFill>
            </a:endParaRPr>
          </a:p>
        </p:txBody>
      </p:sp>
      <p:sp>
        <p:nvSpPr>
          <p:cNvPr id="496" name="Google Shape;496;p54">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497" name="Google Shape;497;p54">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501"/>
        <p:cNvGrpSpPr/>
        <p:nvPr/>
      </p:nvGrpSpPr>
      <p:grpSpPr>
        <a:xfrm>
          <a:off x="0" y="0"/>
          <a:ext cx="0" cy="0"/>
          <a:chOff x="0" y="0"/>
          <a:chExt cx="0" cy="0"/>
        </a:xfrm>
      </p:grpSpPr>
      <p:sp>
        <p:nvSpPr>
          <p:cNvPr id="502" name="Google Shape;502;p55">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55">
            <a:hlinkClick r:id="rId3" action="ppaction://hlinksldjump"/>
          </p:cNvPr>
          <p:cNvSpPr txBox="1">
            <a:spLocks noGrp="1"/>
          </p:cNvSpPr>
          <p:nvPr>
            <p:ph type="body" idx="1"/>
          </p:nvPr>
        </p:nvSpPr>
        <p:spPr>
          <a:xfrm>
            <a:off x="4515225" y="1104300"/>
            <a:ext cx="4273200" cy="3567000"/>
          </a:xfrm>
          <a:prstGeom prst="rect">
            <a:avLst/>
          </a:prstGeom>
        </p:spPr>
        <p:txBody>
          <a:bodyPr spcFirstLastPara="1" wrap="square" lIns="91425" tIns="91425" rIns="91425" bIns="91425" anchor="ctr" anchorCtr="0">
            <a:noAutofit/>
          </a:bodyPr>
          <a:lstStyle/>
          <a:p>
            <a:pPr marL="457200" lvl="0" indent="-533400" algn="ctr" rtl="0">
              <a:spcBef>
                <a:spcPts val="0"/>
              </a:spcBef>
              <a:spcAft>
                <a:spcPts val="0"/>
              </a:spcAft>
              <a:buClr>
                <a:srgbClr val="FFFFFF"/>
              </a:buClr>
              <a:buSzPts val="4800"/>
              <a:buChar char="●"/>
            </a:pPr>
            <a:r>
              <a:rPr lang="en-US" sz="2800" dirty="0">
                <a:solidFill>
                  <a:srgbClr val="FFFFFF"/>
                </a:solidFill>
              </a:rPr>
              <a:t>Leave dead plant stalks up over the winter and into spring</a:t>
            </a:r>
            <a:endParaRPr sz="2800" dirty="0">
              <a:solidFill>
                <a:srgbClr val="FFFFFF"/>
              </a:solidFill>
            </a:endParaRPr>
          </a:p>
          <a:p>
            <a:pPr marL="457200" lvl="0" indent="-533400" algn="ctr" rtl="0">
              <a:spcBef>
                <a:spcPts val="0"/>
              </a:spcBef>
              <a:spcAft>
                <a:spcPts val="0"/>
              </a:spcAft>
              <a:buClr>
                <a:srgbClr val="FFFFFF"/>
              </a:buClr>
              <a:buSzPts val="4800"/>
              <a:buChar char="●"/>
            </a:pPr>
            <a:r>
              <a:rPr lang="en-US" sz="2800" dirty="0">
                <a:solidFill>
                  <a:srgbClr val="FFFFFF"/>
                </a:solidFill>
              </a:rPr>
              <a:t>M</a:t>
            </a:r>
            <a:r>
              <a:rPr lang="en" sz="2800" dirty="0">
                <a:solidFill>
                  <a:srgbClr val="FFFFFF"/>
                </a:solidFill>
              </a:rPr>
              <a:t>ake a brush pile of leaves and sticks</a:t>
            </a:r>
          </a:p>
          <a:p>
            <a:pPr marL="457200" lvl="0" indent="-533400" algn="ctr" rtl="0">
              <a:spcBef>
                <a:spcPts val="0"/>
              </a:spcBef>
              <a:spcAft>
                <a:spcPts val="0"/>
              </a:spcAft>
              <a:buClr>
                <a:srgbClr val="FFFFFF"/>
              </a:buClr>
              <a:buSzPts val="4800"/>
              <a:buChar char="●"/>
            </a:pPr>
            <a:r>
              <a:rPr lang="en" sz="2800" dirty="0">
                <a:solidFill>
                  <a:srgbClr val="FFFFFF"/>
                </a:solidFill>
              </a:rPr>
              <a:t>Leave large tree branches or logs on the ground</a:t>
            </a:r>
          </a:p>
        </p:txBody>
      </p:sp>
      <p:sp>
        <p:nvSpPr>
          <p:cNvPr id="504" name="Google Shape;504;p55">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dirty="0">
                <a:solidFill>
                  <a:schemeClr val="lt1"/>
                </a:solidFill>
              </a:rPr>
              <a:t>Helping Pollinators -</a:t>
            </a:r>
            <a:r>
              <a:rPr lang="en" sz="3600"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$300 Answer</a:t>
            </a:r>
            <a:endParaRPr sz="3600" dirty="0">
              <a:solidFill>
                <a:srgbClr val="FFFFFF"/>
              </a:solidFill>
            </a:endParaRPr>
          </a:p>
        </p:txBody>
      </p:sp>
      <p:sp>
        <p:nvSpPr>
          <p:cNvPr id="505" name="Google Shape;505;p55">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506" name="Google Shape;506;p55">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pic>
        <p:nvPicPr>
          <p:cNvPr id="3" name="Picture 2" descr="A picture containing sky, outdoor, snow, day&#10;&#10;Description automatically generated">
            <a:extLst>
              <a:ext uri="{FF2B5EF4-FFF2-40B4-BE49-F238E27FC236}">
                <a16:creationId xmlns:a16="http://schemas.microsoft.com/office/drawing/2014/main" id="{C486634B-3BD7-4B6A-9642-2AACB7280E34}"/>
              </a:ext>
            </a:extLst>
          </p:cNvPr>
          <p:cNvPicPr>
            <a:picLocks noChangeAspect="1"/>
          </p:cNvPicPr>
          <p:nvPr/>
        </p:nvPicPr>
        <p:blipFill>
          <a:blip r:embed="rId6"/>
          <a:stretch>
            <a:fillRect/>
          </a:stretch>
        </p:blipFill>
        <p:spPr>
          <a:xfrm>
            <a:off x="355575" y="1271257"/>
            <a:ext cx="3695168" cy="2064367"/>
          </a:xfrm>
          <a:prstGeom prst="rect">
            <a:avLst/>
          </a:prstGeom>
        </p:spPr>
      </p:pic>
      <p:pic>
        <p:nvPicPr>
          <p:cNvPr id="4" name="Picture 3">
            <a:extLst>
              <a:ext uri="{FF2B5EF4-FFF2-40B4-BE49-F238E27FC236}">
                <a16:creationId xmlns:a16="http://schemas.microsoft.com/office/drawing/2014/main" id="{1C01A9AF-2AAE-44F6-88DC-530B6A733AE2}"/>
              </a:ext>
            </a:extLst>
          </p:cNvPr>
          <p:cNvPicPr>
            <a:picLocks noChangeAspect="1"/>
          </p:cNvPicPr>
          <p:nvPr/>
        </p:nvPicPr>
        <p:blipFill>
          <a:blip r:embed="rId7"/>
          <a:stretch>
            <a:fillRect/>
          </a:stretch>
        </p:blipFill>
        <p:spPr>
          <a:xfrm>
            <a:off x="457200" y="3683990"/>
            <a:ext cx="3804901" cy="2853676"/>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512"/>
        <p:cNvGrpSpPr/>
        <p:nvPr/>
      </p:nvGrpSpPr>
      <p:grpSpPr>
        <a:xfrm>
          <a:off x="0" y="0"/>
          <a:ext cx="0" cy="0"/>
          <a:chOff x="0" y="0"/>
          <a:chExt cx="0" cy="0"/>
        </a:xfrm>
      </p:grpSpPr>
      <p:sp>
        <p:nvSpPr>
          <p:cNvPr id="513" name="Google Shape;513;p56">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56">
            <a:hlinkClick r:id="rId3" action="ppaction://hlinksldjump"/>
          </p:cNvPr>
          <p:cNvSpPr txBox="1">
            <a:spLocks noGrp="1"/>
          </p:cNvSpPr>
          <p:nvPr>
            <p:ph type="body" idx="1"/>
          </p:nvPr>
        </p:nvSpPr>
        <p:spPr>
          <a:xfrm>
            <a:off x="4463525" y="1024650"/>
            <a:ext cx="42234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rPr>
              <a:t>True or false: You need a big yard or lots of land to help pollinators.</a:t>
            </a:r>
            <a:endParaRPr sz="4800" dirty="0">
              <a:solidFill>
                <a:srgbClr val="FFFFFF"/>
              </a:solidFill>
            </a:endParaRPr>
          </a:p>
        </p:txBody>
      </p:sp>
      <p:sp>
        <p:nvSpPr>
          <p:cNvPr id="515" name="Google Shape;515;p56">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dirty="0">
                <a:solidFill>
                  <a:schemeClr val="lt1"/>
                </a:solidFill>
              </a:rPr>
              <a:t>Helping Pollinators</a:t>
            </a:r>
            <a:r>
              <a:rPr lang="en" sz="3600"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$400 Question</a:t>
            </a:r>
            <a:endParaRPr sz="3600" dirty="0">
              <a:solidFill>
                <a:srgbClr val="FFFFFF"/>
              </a:solidFill>
            </a:endParaRPr>
          </a:p>
        </p:txBody>
      </p:sp>
      <p:sp>
        <p:nvSpPr>
          <p:cNvPr id="516" name="Google Shape;516;p56">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517" name="Google Shape;517;p56">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pic>
        <p:nvPicPr>
          <p:cNvPr id="3" name="Picture 2" descr="A butterfly on a leaf&#10;&#10;Description automatically generated with medium confidence">
            <a:extLst>
              <a:ext uri="{FF2B5EF4-FFF2-40B4-BE49-F238E27FC236}">
                <a16:creationId xmlns:a16="http://schemas.microsoft.com/office/drawing/2014/main" id="{614B73FB-11B4-453A-9E8B-F73B802966F2}"/>
              </a:ext>
            </a:extLst>
          </p:cNvPr>
          <p:cNvPicPr>
            <a:picLocks noChangeAspect="1"/>
          </p:cNvPicPr>
          <p:nvPr/>
        </p:nvPicPr>
        <p:blipFill>
          <a:blip r:embed="rId5"/>
          <a:stretch>
            <a:fillRect/>
          </a:stretch>
        </p:blipFill>
        <p:spPr>
          <a:xfrm>
            <a:off x="119743" y="2057400"/>
            <a:ext cx="4049485" cy="303711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81"/>
        <p:cNvGrpSpPr/>
        <p:nvPr/>
      </p:nvGrpSpPr>
      <p:grpSpPr>
        <a:xfrm>
          <a:off x="0" y="0"/>
          <a:ext cx="0" cy="0"/>
          <a:chOff x="0" y="0"/>
          <a:chExt cx="0" cy="0"/>
        </a:xfrm>
      </p:grpSpPr>
      <p:sp>
        <p:nvSpPr>
          <p:cNvPr id="82" name="Google Shape;82;p12">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2">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rPr>
              <a:t>True or false?</a:t>
            </a:r>
          </a:p>
          <a:p>
            <a:pPr marL="0" lvl="0" indent="0" algn="ctr" rtl="0">
              <a:spcBef>
                <a:spcPts val="0"/>
              </a:spcBef>
              <a:spcAft>
                <a:spcPts val="0"/>
              </a:spcAft>
              <a:buNone/>
            </a:pPr>
            <a:r>
              <a:rPr lang="en" sz="4800" dirty="0">
                <a:solidFill>
                  <a:srgbClr val="FFFFFF"/>
                </a:solidFill>
              </a:rPr>
              <a:t>All bees live in a hive. </a:t>
            </a:r>
            <a:endParaRPr sz="4800" dirty="0">
              <a:solidFill>
                <a:srgbClr val="FFFFFF"/>
              </a:solidFill>
            </a:endParaRPr>
          </a:p>
        </p:txBody>
      </p:sp>
      <p:sp>
        <p:nvSpPr>
          <p:cNvPr id="84" name="Google Shape;84;p12">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dirty="0">
                <a:solidFill>
                  <a:schemeClr val="lt1"/>
                </a:solidFill>
              </a:rPr>
              <a:t>Pollinator Habitats</a:t>
            </a:r>
            <a:r>
              <a:rPr lang="en" sz="3600" dirty="0">
                <a:solidFill>
                  <a:schemeClr val="lt1"/>
                </a:solidFill>
                <a:uFill>
                  <a:noFill/>
                </a:uFill>
                <a:hlinkClick r:id="rId3" action="ppaction://hlinksldjump">
                  <a:extLst>
                    <a:ext uri="{A12FA001-AC4F-418D-AE19-62706E023703}">
                      <ahyp:hlinkClr xmlns:ahyp="http://schemas.microsoft.com/office/drawing/2018/hyperlinkcolor" val="tx"/>
                    </a:ext>
                  </a:extLst>
                </a:hlinkClick>
              </a:rPr>
              <a:t> </a:t>
            </a:r>
            <a:r>
              <a:rPr lang="en" sz="3600"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$200 Question</a:t>
            </a:r>
            <a:endParaRPr sz="3600" dirty="0">
              <a:solidFill>
                <a:srgbClr val="FFFFFF"/>
              </a:solidFill>
            </a:endParaRPr>
          </a:p>
        </p:txBody>
      </p:sp>
      <p:sp>
        <p:nvSpPr>
          <p:cNvPr id="85" name="Google Shape;85;p12">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86" name="Google Shape;86;p12">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522"/>
        <p:cNvGrpSpPr/>
        <p:nvPr/>
      </p:nvGrpSpPr>
      <p:grpSpPr>
        <a:xfrm>
          <a:off x="0" y="0"/>
          <a:ext cx="0" cy="0"/>
          <a:chOff x="0" y="0"/>
          <a:chExt cx="0" cy="0"/>
        </a:xfrm>
      </p:grpSpPr>
      <p:sp>
        <p:nvSpPr>
          <p:cNvPr id="523" name="Google Shape;523;p57">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57">
            <a:hlinkClick r:id="rId3" action="ppaction://hlinksldjump"/>
          </p:cNvPr>
          <p:cNvSpPr txBox="1">
            <a:spLocks noGrp="1"/>
          </p:cNvSpPr>
          <p:nvPr>
            <p:ph type="body" idx="1"/>
          </p:nvPr>
        </p:nvSpPr>
        <p:spPr>
          <a:xfrm>
            <a:off x="1103450" y="1024650"/>
            <a:ext cx="7583400" cy="520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rPr>
              <a:t>False! You can help pollinators by creating habitats of any size, even if it’s just in a flowerpot on the front steps!</a:t>
            </a:r>
            <a:endParaRPr sz="4800" dirty="0">
              <a:solidFill>
                <a:srgbClr val="FFFFFF"/>
              </a:solidFill>
            </a:endParaRPr>
          </a:p>
        </p:txBody>
      </p:sp>
      <p:sp>
        <p:nvSpPr>
          <p:cNvPr id="525" name="Google Shape;525;p57">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dirty="0">
                <a:solidFill>
                  <a:schemeClr val="lt1"/>
                </a:solidFill>
              </a:rPr>
              <a:t>Helping Pollinators</a:t>
            </a:r>
            <a:r>
              <a:rPr lang="en" sz="3600" dirty="0">
                <a:solidFill>
                  <a:schemeClr val="lt1"/>
                </a:solidFill>
                <a:uFill>
                  <a:noFill/>
                </a:uFill>
                <a:hlinkClick r:id="rId3" action="ppaction://hlinksldjump">
                  <a:extLst>
                    <a:ext uri="{A12FA001-AC4F-418D-AE19-62706E023703}">
                      <ahyp:hlinkClr xmlns:ahyp="http://schemas.microsoft.com/office/drawing/2018/hyperlinkcolor" val="tx"/>
                    </a:ext>
                  </a:extLst>
                </a:hlinkClick>
              </a:rPr>
              <a:t> </a:t>
            </a:r>
            <a:r>
              <a:rPr lang="en" sz="3600"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$400 Answer</a:t>
            </a:r>
            <a:endParaRPr sz="3600" dirty="0">
              <a:solidFill>
                <a:srgbClr val="FFFFFF"/>
              </a:solidFill>
            </a:endParaRPr>
          </a:p>
        </p:txBody>
      </p:sp>
      <p:sp>
        <p:nvSpPr>
          <p:cNvPr id="526" name="Google Shape;526;p57">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527" name="Google Shape;527;p57">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531"/>
        <p:cNvGrpSpPr/>
        <p:nvPr/>
      </p:nvGrpSpPr>
      <p:grpSpPr>
        <a:xfrm>
          <a:off x="0" y="0"/>
          <a:ext cx="0" cy="0"/>
          <a:chOff x="0" y="0"/>
          <a:chExt cx="0" cy="0"/>
        </a:xfrm>
      </p:grpSpPr>
      <p:sp>
        <p:nvSpPr>
          <p:cNvPr id="532" name="Google Shape;532;p58">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58">
            <a:hlinkClick r:id="rId3" action="ppaction://hlinksldjump"/>
          </p:cNvPr>
          <p:cNvSpPr txBox="1">
            <a:spLocks noGrp="1"/>
          </p:cNvSpPr>
          <p:nvPr>
            <p:ph type="body" idx="1"/>
          </p:nvPr>
        </p:nvSpPr>
        <p:spPr>
          <a:xfrm>
            <a:off x="359229" y="1024650"/>
            <a:ext cx="8327421"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dirty="0">
                <a:solidFill>
                  <a:srgbClr val="FFFFFF"/>
                </a:solidFill>
              </a:rPr>
              <a:t>True or false? Honeybees are native to Rhode Island.</a:t>
            </a:r>
            <a:endParaRPr sz="3600" dirty="0">
              <a:solidFill>
                <a:srgbClr val="FFFFFF"/>
              </a:solidFill>
            </a:endParaRPr>
          </a:p>
        </p:txBody>
      </p:sp>
      <p:sp>
        <p:nvSpPr>
          <p:cNvPr id="534" name="Google Shape;534;p58">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dirty="0">
                <a:solidFill>
                  <a:schemeClr val="lt1"/>
                </a:solidFill>
              </a:rPr>
              <a:t>Helping Pollinators -</a:t>
            </a:r>
            <a:r>
              <a:rPr lang="en" sz="3600"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$500 Question</a:t>
            </a:r>
            <a:endParaRPr sz="3600" dirty="0">
              <a:solidFill>
                <a:srgbClr val="FFFFFF"/>
              </a:solidFill>
            </a:endParaRPr>
          </a:p>
        </p:txBody>
      </p:sp>
      <p:sp>
        <p:nvSpPr>
          <p:cNvPr id="535" name="Google Shape;535;p58">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536" name="Google Shape;536;p58">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541"/>
        <p:cNvGrpSpPr/>
        <p:nvPr/>
      </p:nvGrpSpPr>
      <p:grpSpPr>
        <a:xfrm>
          <a:off x="0" y="0"/>
          <a:ext cx="0" cy="0"/>
          <a:chOff x="0" y="0"/>
          <a:chExt cx="0" cy="0"/>
        </a:xfrm>
      </p:grpSpPr>
      <p:sp>
        <p:nvSpPr>
          <p:cNvPr id="542" name="Google Shape;542;p59">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59">
            <a:hlinkClick r:id="rId3" action="ppaction://hlinksldjump"/>
          </p:cNvPr>
          <p:cNvSpPr txBox="1">
            <a:spLocks noGrp="1"/>
          </p:cNvSpPr>
          <p:nvPr>
            <p:ph type="body" idx="1"/>
          </p:nvPr>
        </p:nvSpPr>
        <p:spPr>
          <a:xfrm>
            <a:off x="870858" y="1786650"/>
            <a:ext cx="7815942" cy="317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rPr>
              <a:t>False! </a:t>
            </a:r>
          </a:p>
          <a:p>
            <a:pPr marL="0" lvl="0" indent="0" algn="ctr" rtl="0">
              <a:spcBef>
                <a:spcPts val="0"/>
              </a:spcBef>
              <a:spcAft>
                <a:spcPts val="0"/>
              </a:spcAft>
              <a:buNone/>
            </a:pPr>
            <a:endParaRPr lang="en" sz="4800" dirty="0">
              <a:solidFill>
                <a:srgbClr val="FFFFFF"/>
              </a:solidFill>
            </a:endParaRPr>
          </a:p>
        </p:txBody>
      </p:sp>
      <p:sp>
        <p:nvSpPr>
          <p:cNvPr id="544" name="Google Shape;544;p59">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dirty="0">
                <a:solidFill>
                  <a:schemeClr val="lt1"/>
                </a:solidFill>
              </a:rPr>
              <a:t>Helping Pollinators</a:t>
            </a:r>
            <a:r>
              <a:rPr lang="en" sz="3600"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$500 Answer</a:t>
            </a:r>
            <a:endParaRPr sz="3600" dirty="0">
              <a:solidFill>
                <a:srgbClr val="FFFFFF"/>
              </a:solidFill>
            </a:endParaRPr>
          </a:p>
        </p:txBody>
      </p:sp>
      <p:sp>
        <p:nvSpPr>
          <p:cNvPr id="545" name="Google Shape;545;p59">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546" name="Google Shape;546;p59">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550"/>
        <p:cNvGrpSpPr/>
        <p:nvPr/>
      </p:nvGrpSpPr>
      <p:grpSpPr>
        <a:xfrm>
          <a:off x="0" y="0"/>
          <a:ext cx="0" cy="0"/>
          <a:chOff x="0" y="0"/>
          <a:chExt cx="0" cy="0"/>
        </a:xfrm>
      </p:grpSpPr>
      <p:sp>
        <p:nvSpPr>
          <p:cNvPr id="551" name="Google Shape;551;p60">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60">
            <a:hlinkClick r:id="rId3" action="ppaction://hlinksldjump"/>
          </p:cNvPr>
          <p:cNvSpPr txBox="1">
            <a:spLocks noGrp="1"/>
          </p:cNvSpPr>
          <p:nvPr>
            <p:ph type="body" idx="1"/>
          </p:nvPr>
        </p:nvSpPr>
        <p:spPr>
          <a:xfrm>
            <a:off x="457200" y="2730225"/>
            <a:ext cx="8229600" cy="3216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FFFFFF"/>
                </a:solidFill>
                <a:uFill>
                  <a:noFill/>
                </a:uFill>
                <a:hlinkClick r:id="rId3" action="ppaction://hlinksldjump">
                  <a:extLst>
                    <a:ext uri="{A12FA001-AC4F-418D-AE19-62706E023703}">
                      <ahyp:hlinkClr xmlns:ahyp="http://schemas.microsoft.com/office/drawing/2018/hyperlinkcolor" val="tx"/>
                    </a:ext>
                  </a:extLst>
                </a:hlinkClick>
              </a:rPr>
              <a:t>Topic: </a:t>
            </a:r>
            <a:r>
              <a:rPr lang="en" sz="4800">
                <a:solidFill>
                  <a:srgbClr val="FFFFFF"/>
                </a:solidFill>
              </a:rPr>
              <a:t>Habitat Fragmentation</a:t>
            </a:r>
            <a:endParaRPr sz="4800">
              <a:solidFill>
                <a:srgbClr val="FFFFFF"/>
              </a:solidFill>
            </a:endParaRPr>
          </a:p>
        </p:txBody>
      </p:sp>
      <p:sp>
        <p:nvSpPr>
          <p:cNvPr id="553" name="Google Shape;553;p60">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FINAL</a:t>
            </a:r>
            <a:endParaRPr>
              <a:solidFill>
                <a:srgbClr val="FFFFFF"/>
              </a:solidFill>
            </a:endParaRPr>
          </a:p>
        </p:txBody>
      </p:sp>
      <p:sp>
        <p:nvSpPr>
          <p:cNvPr id="554" name="Google Shape;554;p60">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t>
            </a:r>
            <a:r>
              <a:rPr lang="en" sz="1800">
                <a:solidFill>
                  <a:srgbClr val="FFFF00"/>
                </a:solidFill>
                <a:latin typeface="Trebuchet MS"/>
                <a:ea typeface="Trebuchet MS"/>
                <a:cs typeface="Trebuchet MS"/>
                <a:sym typeface="Trebuchet MS"/>
              </a:rPr>
              <a:t>question</a:t>
            </a:r>
            <a:endParaRPr sz="1800">
              <a:solidFill>
                <a:srgbClr val="FFFF00"/>
              </a:solidFill>
              <a:latin typeface="Trebuchet MS"/>
              <a:ea typeface="Trebuchet MS"/>
              <a:cs typeface="Trebuchet MS"/>
              <a:sym typeface="Trebuchet MS"/>
            </a:endParaRPr>
          </a:p>
        </p:txBody>
      </p:sp>
      <p:pic>
        <p:nvPicPr>
          <p:cNvPr id="555" name="Google Shape;555;p60">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pic>
        <p:nvPicPr>
          <p:cNvPr id="556" name="Google Shape;556;p60">
            <a:hlinkClick r:id="rId3" action="ppaction://hlinksldjump"/>
          </p:cNvPr>
          <p:cNvPicPr preferRelativeResize="0"/>
          <p:nvPr/>
        </p:nvPicPr>
        <p:blipFill>
          <a:blip r:embed="rId5">
            <a:alphaModFix/>
          </a:blip>
          <a:stretch>
            <a:fillRect/>
          </a:stretch>
        </p:blipFill>
        <p:spPr>
          <a:xfrm>
            <a:off x="1727163" y="967097"/>
            <a:ext cx="5731725" cy="17023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560"/>
        <p:cNvGrpSpPr/>
        <p:nvPr/>
      </p:nvGrpSpPr>
      <p:grpSpPr>
        <a:xfrm>
          <a:off x="0" y="0"/>
          <a:ext cx="0" cy="0"/>
          <a:chOff x="0" y="0"/>
          <a:chExt cx="0" cy="0"/>
        </a:xfrm>
      </p:grpSpPr>
      <p:sp>
        <p:nvSpPr>
          <p:cNvPr id="561" name="Google Shape;561;p61">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61">
            <a:hlinkClick r:id="rId3" action="ppaction://hlinksldjump"/>
          </p:cNvPr>
          <p:cNvSpPr txBox="1">
            <a:spLocks noGrp="1"/>
          </p:cNvSpPr>
          <p:nvPr>
            <p:ph type="body" idx="1"/>
          </p:nvPr>
        </p:nvSpPr>
        <p:spPr>
          <a:xfrm>
            <a:off x="457200" y="1024650"/>
            <a:ext cx="8229600" cy="230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rPr>
              <a:t>How does habitat fragmentation impact pollinators?</a:t>
            </a:r>
            <a:endParaRPr sz="4800" dirty="0">
              <a:solidFill>
                <a:srgbClr val="FFFFFF"/>
              </a:solidFill>
            </a:endParaRPr>
          </a:p>
        </p:txBody>
      </p:sp>
      <p:sp>
        <p:nvSpPr>
          <p:cNvPr id="563" name="Google Shape;563;p61">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Final Jeopardy Question</a:t>
            </a:r>
            <a:endParaRPr>
              <a:solidFill>
                <a:srgbClr val="FFFFFF"/>
              </a:solidFill>
            </a:endParaRPr>
          </a:p>
        </p:txBody>
      </p:sp>
      <p:sp>
        <p:nvSpPr>
          <p:cNvPr id="564" name="Google Shape;564;p61">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565" name="Google Shape;565;p61">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grpSp>
        <p:nvGrpSpPr>
          <p:cNvPr id="566" name="Google Shape;566;p61"/>
          <p:cNvGrpSpPr/>
          <p:nvPr/>
        </p:nvGrpSpPr>
        <p:grpSpPr>
          <a:xfrm>
            <a:off x="1513117" y="3310954"/>
            <a:ext cx="6401017" cy="2825054"/>
            <a:chOff x="240549" y="1683324"/>
            <a:chExt cx="8662900" cy="3802225"/>
          </a:xfrm>
        </p:grpSpPr>
        <p:pic>
          <p:nvPicPr>
            <p:cNvPr id="567" name="Google Shape;567;p61"/>
            <p:cNvPicPr preferRelativeResize="0"/>
            <p:nvPr/>
          </p:nvPicPr>
          <p:blipFill>
            <a:blip r:embed="rId5">
              <a:alphaModFix/>
            </a:blip>
            <a:stretch>
              <a:fillRect/>
            </a:stretch>
          </p:blipFill>
          <p:spPr>
            <a:xfrm>
              <a:off x="240549" y="1683324"/>
              <a:ext cx="8662900" cy="3802225"/>
            </a:xfrm>
            <a:prstGeom prst="rect">
              <a:avLst/>
            </a:prstGeom>
            <a:noFill/>
            <a:ln>
              <a:noFill/>
            </a:ln>
            <a:effectLst>
              <a:outerShdw blurRad="57150" dist="19050" dir="5400000" algn="bl" rotWithShape="0">
                <a:srgbClr val="000000">
                  <a:alpha val="50000"/>
                </a:srgbClr>
              </a:outerShdw>
            </a:effectLst>
          </p:spPr>
        </p:pic>
        <p:sp>
          <p:nvSpPr>
            <p:cNvPr id="568" name="Google Shape;568;p61"/>
            <p:cNvSpPr/>
            <p:nvPr/>
          </p:nvSpPr>
          <p:spPr>
            <a:xfrm>
              <a:off x="1821650" y="2299000"/>
              <a:ext cx="204600" cy="175200"/>
            </a:xfrm>
            <a:prstGeom prst="ellipse">
              <a:avLst/>
            </a:prstGeom>
            <a:solidFill>
              <a:srgbClr val="4A86E8"/>
            </a:solidFill>
            <a:ln w="9525" cap="flat" cmpd="sng">
              <a:solidFill>
                <a:srgbClr val="4A86E8"/>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61"/>
            <p:cNvSpPr/>
            <p:nvPr/>
          </p:nvSpPr>
          <p:spPr>
            <a:xfrm>
              <a:off x="2159150" y="2714425"/>
              <a:ext cx="383400" cy="276300"/>
            </a:xfrm>
            <a:prstGeom prst="ellipse">
              <a:avLst/>
            </a:prstGeom>
            <a:solidFill>
              <a:srgbClr val="4A86E8"/>
            </a:solidFill>
            <a:ln w="9525" cap="flat" cmpd="sng">
              <a:solidFill>
                <a:srgbClr val="4A86E8"/>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61"/>
            <p:cNvSpPr/>
            <p:nvPr/>
          </p:nvSpPr>
          <p:spPr>
            <a:xfrm>
              <a:off x="1035400" y="2428450"/>
              <a:ext cx="204600" cy="175200"/>
            </a:xfrm>
            <a:prstGeom prst="ellipse">
              <a:avLst/>
            </a:prstGeom>
            <a:solidFill>
              <a:srgbClr val="4A86E8"/>
            </a:solidFill>
            <a:ln w="9525" cap="flat" cmpd="sng">
              <a:solidFill>
                <a:srgbClr val="4A86E8"/>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61"/>
            <p:cNvSpPr/>
            <p:nvPr/>
          </p:nvSpPr>
          <p:spPr>
            <a:xfrm>
              <a:off x="1343675" y="2339400"/>
              <a:ext cx="204600" cy="175200"/>
            </a:xfrm>
            <a:prstGeom prst="ellipse">
              <a:avLst/>
            </a:prstGeom>
            <a:solidFill>
              <a:srgbClr val="4A86E8"/>
            </a:solidFill>
            <a:ln w="9525" cap="flat" cmpd="sng">
              <a:solidFill>
                <a:srgbClr val="4A86E8"/>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61"/>
            <p:cNvSpPr/>
            <p:nvPr/>
          </p:nvSpPr>
          <p:spPr>
            <a:xfrm>
              <a:off x="2587100" y="3497200"/>
              <a:ext cx="315900" cy="356100"/>
            </a:xfrm>
            <a:prstGeom prst="ellipse">
              <a:avLst/>
            </a:prstGeom>
            <a:solidFill>
              <a:srgbClr val="4A86E8"/>
            </a:solidFill>
            <a:ln w="9525" cap="flat" cmpd="sng">
              <a:solidFill>
                <a:srgbClr val="4A86E8"/>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61"/>
            <p:cNvSpPr/>
            <p:nvPr/>
          </p:nvSpPr>
          <p:spPr>
            <a:xfrm>
              <a:off x="1240000" y="3228450"/>
              <a:ext cx="204600" cy="175200"/>
            </a:xfrm>
            <a:prstGeom prst="ellipse">
              <a:avLst/>
            </a:prstGeom>
            <a:solidFill>
              <a:srgbClr val="4A86E8"/>
            </a:solidFill>
            <a:ln w="9525" cap="flat" cmpd="sng">
              <a:solidFill>
                <a:srgbClr val="4A86E8"/>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61"/>
            <p:cNvSpPr/>
            <p:nvPr/>
          </p:nvSpPr>
          <p:spPr>
            <a:xfrm>
              <a:off x="7195500" y="2164200"/>
              <a:ext cx="204600" cy="175200"/>
            </a:xfrm>
            <a:prstGeom prst="ellipse">
              <a:avLst/>
            </a:prstGeom>
            <a:solidFill>
              <a:srgbClr val="4A86E8"/>
            </a:solidFill>
            <a:ln w="9525" cap="flat" cmpd="sng">
              <a:solidFill>
                <a:srgbClr val="4A86E8"/>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61"/>
            <p:cNvSpPr/>
            <p:nvPr/>
          </p:nvSpPr>
          <p:spPr>
            <a:xfrm>
              <a:off x="6029325" y="2253250"/>
              <a:ext cx="204600" cy="175200"/>
            </a:xfrm>
            <a:prstGeom prst="ellipse">
              <a:avLst/>
            </a:prstGeom>
            <a:solidFill>
              <a:srgbClr val="4A86E8"/>
            </a:solidFill>
            <a:ln w="9525" cap="flat" cmpd="sng">
              <a:solidFill>
                <a:srgbClr val="4A86E8"/>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61"/>
            <p:cNvSpPr/>
            <p:nvPr/>
          </p:nvSpPr>
          <p:spPr>
            <a:xfrm>
              <a:off x="6321575" y="3403650"/>
              <a:ext cx="204600" cy="175200"/>
            </a:xfrm>
            <a:prstGeom prst="ellipse">
              <a:avLst/>
            </a:prstGeom>
            <a:solidFill>
              <a:srgbClr val="4A86E8"/>
            </a:solidFill>
            <a:ln w="9525" cap="flat" cmpd="sng">
              <a:solidFill>
                <a:srgbClr val="4A86E8"/>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61"/>
            <p:cNvSpPr/>
            <p:nvPr/>
          </p:nvSpPr>
          <p:spPr>
            <a:xfrm>
              <a:off x="7990150" y="3497200"/>
              <a:ext cx="315900" cy="356100"/>
            </a:xfrm>
            <a:prstGeom prst="ellipse">
              <a:avLst/>
            </a:prstGeom>
            <a:solidFill>
              <a:srgbClr val="4A86E8"/>
            </a:solidFill>
            <a:ln w="9525" cap="flat" cmpd="sng">
              <a:solidFill>
                <a:srgbClr val="4A86E8"/>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581"/>
        <p:cNvGrpSpPr/>
        <p:nvPr/>
      </p:nvGrpSpPr>
      <p:grpSpPr>
        <a:xfrm>
          <a:off x="0" y="0"/>
          <a:ext cx="0" cy="0"/>
          <a:chOff x="0" y="0"/>
          <a:chExt cx="0" cy="0"/>
        </a:xfrm>
      </p:grpSpPr>
      <p:sp>
        <p:nvSpPr>
          <p:cNvPr id="582" name="Google Shape;582;p62">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2">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457200" lvl="0" indent="-457200" algn="l" rtl="0">
              <a:spcBef>
                <a:spcPts val="0"/>
              </a:spcBef>
              <a:spcAft>
                <a:spcPts val="0"/>
              </a:spcAft>
              <a:buClr>
                <a:srgbClr val="FFFFFF"/>
              </a:buClr>
              <a:buSzPts val="3600"/>
              <a:buChar char="●"/>
            </a:pPr>
            <a:r>
              <a:rPr lang="en" sz="3600" dirty="0">
                <a:solidFill>
                  <a:srgbClr val="FFFFFF"/>
                </a:solidFill>
              </a:rPr>
              <a:t>Harder to find places to find food/rest</a:t>
            </a:r>
            <a:endParaRPr sz="3600" dirty="0">
              <a:solidFill>
                <a:srgbClr val="FFFFFF"/>
              </a:solidFill>
            </a:endParaRPr>
          </a:p>
          <a:p>
            <a:pPr marL="457200" lvl="0" indent="-457200" algn="l" rtl="0">
              <a:spcBef>
                <a:spcPts val="0"/>
              </a:spcBef>
              <a:spcAft>
                <a:spcPts val="0"/>
              </a:spcAft>
              <a:buClr>
                <a:srgbClr val="FFFFFF"/>
              </a:buClr>
              <a:buSzPts val="3600"/>
              <a:buChar char="●"/>
            </a:pPr>
            <a:r>
              <a:rPr lang="en" sz="3600" dirty="0">
                <a:solidFill>
                  <a:srgbClr val="FFFFFF"/>
                </a:solidFill>
              </a:rPr>
              <a:t>Less habitat</a:t>
            </a:r>
            <a:endParaRPr sz="3600" dirty="0">
              <a:solidFill>
                <a:srgbClr val="FFFFFF"/>
              </a:solidFill>
            </a:endParaRPr>
          </a:p>
          <a:p>
            <a:pPr marL="457200" lvl="0" indent="-457200" algn="l" rtl="0">
              <a:spcBef>
                <a:spcPts val="0"/>
              </a:spcBef>
              <a:spcAft>
                <a:spcPts val="0"/>
              </a:spcAft>
              <a:buClr>
                <a:srgbClr val="FFFFFF"/>
              </a:buClr>
              <a:buSzPts val="3600"/>
              <a:buChar char="●"/>
            </a:pPr>
            <a:r>
              <a:rPr lang="en" sz="3600" dirty="0">
                <a:solidFill>
                  <a:srgbClr val="FFFFFF"/>
                </a:solidFill>
              </a:rPr>
              <a:t>Special habitat types get split up and shrink</a:t>
            </a:r>
            <a:endParaRPr sz="3600" dirty="0">
              <a:solidFill>
                <a:srgbClr val="FFFFFF"/>
              </a:solidFill>
            </a:endParaRPr>
          </a:p>
          <a:p>
            <a:pPr marL="457200" lvl="0" indent="-457200" algn="l" rtl="0">
              <a:spcBef>
                <a:spcPts val="0"/>
              </a:spcBef>
              <a:spcAft>
                <a:spcPts val="0"/>
              </a:spcAft>
              <a:buClr>
                <a:srgbClr val="FFFFFF"/>
              </a:buClr>
              <a:buSzPts val="3600"/>
              <a:buChar char="●"/>
            </a:pPr>
            <a:r>
              <a:rPr lang="en" sz="3600" dirty="0">
                <a:solidFill>
                  <a:srgbClr val="FFFFFF"/>
                </a:solidFill>
              </a:rPr>
              <a:t>Habitat patches too small to support population </a:t>
            </a:r>
            <a:endParaRPr sz="3600" dirty="0">
              <a:solidFill>
                <a:srgbClr val="FFFFFF"/>
              </a:solidFill>
            </a:endParaRPr>
          </a:p>
        </p:txBody>
      </p:sp>
      <p:sp>
        <p:nvSpPr>
          <p:cNvPr id="584" name="Google Shape;584;p62">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Final Jeopardy Answer</a:t>
            </a:r>
            <a:endParaRPr>
              <a:solidFill>
                <a:srgbClr val="FFFFFF"/>
              </a:solidFill>
            </a:endParaRPr>
          </a:p>
        </p:txBody>
      </p:sp>
      <p:sp>
        <p:nvSpPr>
          <p:cNvPr id="585" name="Google Shape;585;p62">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586" name="Google Shape;586;p62">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90"/>
        <p:cNvGrpSpPr/>
        <p:nvPr/>
      </p:nvGrpSpPr>
      <p:grpSpPr>
        <a:xfrm>
          <a:off x="0" y="0"/>
          <a:ext cx="0" cy="0"/>
          <a:chOff x="0" y="0"/>
          <a:chExt cx="0" cy="0"/>
        </a:xfrm>
      </p:grpSpPr>
      <p:sp>
        <p:nvSpPr>
          <p:cNvPr id="91" name="Google Shape;91;p13">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3">
            <a:hlinkClick r:id="rId3" action="ppaction://hlinksldjump"/>
          </p:cNvPr>
          <p:cNvSpPr txBox="1">
            <a:spLocks noGrp="1"/>
          </p:cNvSpPr>
          <p:nvPr>
            <p:ph type="body" idx="1"/>
          </p:nvPr>
        </p:nvSpPr>
        <p:spPr>
          <a:xfrm>
            <a:off x="597149" y="1866571"/>
            <a:ext cx="3995876" cy="288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solidFill>
                  <a:srgbClr val="FFFFFF"/>
                </a:solidFill>
              </a:rPr>
              <a:t>False! Some bees and wasps live in hives, but many bees make nests under leaf piles, in bunch grasses, or in fallen logs. </a:t>
            </a:r>
            <a:endParaRPr sz="2800" dirty="0">
              <a:solidFill>
                <a:srgbClr val="FFFFFF"/>
              </a:solidFill>
            </a:endParaRPr>
          </a:p>
        </p:txBody>
      </p:sp>
      <p:sp>
        <p:nvSpPr>
          <p:cNvPr id="93" name="Google Shape;93;p13">
            <a:hlinkClick r:id="rId3" action="ppaction://hlinksldjump"/>
          </p:cNvPr>
          <p:cNvSpPr txBox="1">
            <a:spLocks noGrp="1"/>
          </p:cNvSpPr>
          <p:nvPr>
            <p:ph type="title"/>
          </p:nvPr>
        </p:nvSpPr>
        <p:spPr>
          <a:xfrm>
            <a:off x="573575"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chemeClr val="lt1"/>
                </a:solidFill>
              </a:rPr>
              <a:t>Pollinator Habitats</a:t>
            </a:r>
            <a:r>
              <a:rPr lang="en" dirty="0">
                <a:solidFill>
                  <a:schemeClr val="lt1"/>
                </a:solidFill>
                <a:uFill>
                  <a:noFill/>
                </a:uFill>
                <a:hlinkClick r:id="rId3" action="ppaction://hlinksldjump">
                  <a:extLst>
                    <a:ext uri="{A12FA001-AC4F-418D-AE19-62706E023703}">
                      <ahyp:hlinkClr xmlns:ahyp="http://schemas.microsoft.com/office/drawing/2018/hyperlinkcolor" val="tx"/>
                    </a:ext>
                  </a:extLst>
                </a:hlinkClick>
              </a:rPr>
              <a:t> </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$200 Answer</a:t>
            </a:r>
            <a:endParaRPr dirty="0">
              <a:solidFill>
                <a:srgbClr val="FFFFFF"/>
              </a:solidFill>
            </a:endParaRPr>
          </a:p>
        </p:txBody>
      </p:sp>
      <p:sp>
        <p:nvSpPr>
          <p:cNvPr id="94" name="Google Shape;94;p13">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95" name="Google Shape;95;p13">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pic>
        <p:nvPicPr>
          <p:cNvPr id="2" name="Picture 1">
            <a:extLst>
              <a:ext uri="{FF2B5EF4-FFF2-40B4-BE49-F238E27FC236}">
                <a16:creationId xmlns:a16="http://schemas.microsoft.com/office/drawing/2014/main" id="{57E5C859-CA67-43CC-9563-FE20DB91B9E0}"/>
              </a:ext>
            </a:extLst>
          </p:cNvPr>
          <p:cNvPicPr>
            <a:picLocks noChangeAspect="1"/>
          </p:cNvPicPr>
          <p:nvPr/>
        </p:nvPicPr>
        <p:blipFill>
          <a:blip r:embed="rId6"/>
          <a:stretch>
            <a:fillRect/>
          </a:stretch>
        </p:blipFill>
        <p:spPr>
          <a:xfrm>
            <a:off x="4688375" y="1986450"/>
            <a:ext cx="4327650" cy="28851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03"/>
        <p:cNvGrpSpPr/>
        <p:nvPr/>
      </p:nvGrpSpPr>
      <p:grpSpPr>
        <a:xfrm>
          <a:off x="0" y="0"/>
          <a:ext cx="0" cy="0"/>
          <a:chOff x="0" y="0"/>
          <a:chExt cx="0" cy="0"/>
        </a:xfrm>
      </p:grpSpPr>
      <p:sp>
        <p:nvSpPr>
          <p:cNvPr id="104" name="Google Shape;104;p14">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4">
            <a:hlinkClick r:id="rId3" action="ppaction://hlinksldjump"/>
          </p:cNvPr>
          <p:cNvSpPr txBox="1">
            <a:spLocks noGrp="1"/>
          </p:cNvSpPr>
          <p:nvPr>
            <p:ph type="body" idx="1"/>
          </p:nvPr>
        </p:nvSpPr>
        <p:spPr>
          <a:xfrm>
            <a:off x="457200" y="1024650"/>
            <a:ext cx="32652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solidFill>
                  <a:srgbClr val="FFFFFF"/>
                </a:solidFill>
              </a:rPr>
              <a:t>Plants with _____ stems are very important for some types of bees. </a:t>
            </a:r>
            <a:endParaRPr sz="4400" dirty="0">
              <a:solidFill>
                <a:srgbClr val="FFFFFF"/>
              </a:solidFill>
            </a:endParaRPr>
          </a:p>
        </p:txBody>
      </p:sp>
      <p:sp>
        <p:nvSpPr>
          <p:cNvPr id="106" name="Google Shape;106;p14">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dirty="0">
                <a:solidFill>
                  <a:schemeClr val="lt1"/>
                </a:solidFill>
              </a:rPr>
              <a:t>Pollinator Habitats</a:t>
            </a:r>
            <a:r>
              <a:rPr lang="en" sz="3600"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$300 Question</a:t>
            </a:r>
            <a:endParaRPr sz="3600" dirty="0">
              <a:solidFill>
                <a:srgbClr val="FFFFFF"/>
              </a:solidFill>
            </a:endParaRPr>
          </a:p>
        </p:txBody>
      </p:sp>
      <p:sp>
        <p:nvSpPr>
          <p:cNvPr id="107" name="Google Shape;107;p14">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108" name="Google Shape;108;p14">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pic>
        <p:nvPicPr>
          <p:cNvPr id="109" name="Google Shape;109;p14"/>
          <p:cNvPicPr preferRelativeResize="0"/>
          <p:nvPr/>
        </p:nvPicPr>
        <p:blipFill>
          <a:blip r:embed="rId5"/>
          <a:srcRect/>
          <a:stretch/>
        </p:blipFill>
        <p:spPr>
          <a:xfrm>
            <a:off x="3868452" y="2006644"/>
            <a:ext cx="4756774" cy="317118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13"/>
        <p:cNvGrpSpPr/>
        <p:nvPr/>
      </p:nvGrpSpPr>
      <p:grpSpPr>
        <a:xfrm>
          <a:off x="0" y="0"/>
          <a:ext cx="0" cy="0"/>
          <a:chOff x="0" y="0"/>
          <a:chExt cx="0" cy="0"/>
        </a:xfrm>
      </p:grpSpPr>
      <p:sp>
        <p:nvSpPr>
          <p:cNvPr id="114" name="Google Shape;114;p15">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5">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chemeClr val="lt1"/>
                </a:solidFill>
              </a:rPr>
              <a:t>Pollinator Habitats</a:t>
            </a:r>
            <a:r>
              <a:rPr lang="en" dirty="0">
                <a:solidFill>
                  <a:schemeClr val="lt1"/>
                </a:solidFill>
                <a:uFill>
                  <a:noFill/>
                </a:uFill>
                <a:hlinkClick r:id="rId3" action="ppaction://hlinksldjump">
                  <a:extLst>
                    <a:ext uri="{A12FA001-AC4F-418D-AE19-62706E023703}">
                      <ahyp:hlinkClr xmlns:ahyp="http://schemas.microsoft.com/office/drawing/2018/hyperlinkcolor" val="tx"/>
                    </a:ext>
                  </a:extLst>
                </a:hlinkClick>
              </a:rPr>
              <a:t> </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$300 Answer</a:t>
            </a:r>
            <a:endParaRPr dirty="0">
              <a:solidFill>
                <a:srgbClr val="FFFFFF"/>
              </a:solidFill>
            </a:endParaRPr>
          </a:p>
        </p:txBody>
      </p:sp>
      <p:sp>
        <p:nvSpPr>
          <p:cNvPr id="117" name="Google Shape;117;p15">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118" name="Google Shape;118;p15">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sp>
        <p:nvSpPr>
          <p:cNvPr id="10" name="Google Shape;105;p14">
            <a:hlinkClick r:id="rId6" action="ppaction://hlinksldjump"/>
            <a:extLst>
              <a:ext uri="{FF2B5EF4-FFF2-40B4-BE49-F238E27FC236}">
                <a16:creationId xmlns:a16="http://schemas.microsoft.com/office/drawing/2014/main" id="{33990E79-103C-416F-A98C-8CCF9340ACFA}"/>
              </a:ext>
            </a:extLst>
          </p:cNvPr>
          <p:cNvSpPr txBox="1">
            <a:spLocks/>
          </p:cNvSpPr>
          <p:nvPr/>
        </p:nvSpPr>
        <p:spPr>
          <a:xfrm>
            <a:off x="5005754" y="1188897"/>
            <a:ext cx="3620090" cy="492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431800" algn="l" rtl="0">
              <a:lnSpc>
                <a:spcPct val="100000"/>
              </a:lnSpc>
              <a:spcBef>
                <a:spcPts val="0"/>
              </a:spcBef>
              <a:spcAft>
                <a:spcPts val="0"/>
              </a:spcAft>
              <a:buClr>
                <a:schemeClr val="dk2"/>
              </a:buClr>
              <a:buSzPts val="3200"/>
              <a:buFont typeface="Trebuchet MS"/>
              <a:buChar char="●"/>
              <a:defRPr sz="3200" b="0" i="0" u="none" strike="noStrike" cap="none">
                <a:solidFill>
                  <a:schemeClr val="dk2"/>
                </a:solidFill>
                <a:latin typeface="Trebuchet MS"/>
                <a:ea typeface="Trebuchet MS"/>
                <a:cs typeface="Trebuchet MS"/>
                <a:sym typeface="Trebuchet MS"/>
              </a:defRPr>
            </a:lvl1pPr>
            <a:lvl2pPr marL="914400" marR="0" lvl="1" indent="-406400" algn="l" rtl="0">
              <a:lnSpc>
                <a:spcPct val="100000"/>
              </a:lnSpc>
              <a:spcBef>
                <a:spcPts val="0"/>
              </a:spcBef>
              <a:spcAft>
                <a:spcPts val="0"/>
              </a:spcAft>
              <a:buClr>
                <a:schemeClr val="dk2"/>
              </a:buClr>
              <a:buSzPts val="2800"/>
              <a:buFont typeface="Trebuchet MS"/>
              <a:buChar char="○"/>
              <a:defRPr sz="2800" b="0" i="0" u="none" strike="noStrike" cap="none">
                <a:solidFill>
                  <a:schemeClr val="dk2"/>
                </a:solidFill>
                <a:latin typeface="Trebuchet MS"/>
                <a:ea typeface="Trebuchet MS"/>
                <a:cs typeface="Trebuchet MS"/>
                <a:sym typeface="Trebuchet MS"/>
              </a:defRPr>
            </a:lvl2pPr>
            <a:lvl3pPr marL="1371600" marR="0" lvl="2" indent="-381000" algn="l" rtl="0">
              <a:lnSpc>
                <a:spcPct val="100000"/>
              </a:lnSpc>
              <a:spcBef>
                <a:spcPts val="0"/>
              </a:spcBef>
              <a:spcAft>
                <a:spcPts val="0"/>
              </a:spcAft>
              <a:buClr>
                <a:schemeClr val="dk2"/>
              </a:buClr>
              <a:buSzPts val="2400"/>
              <a:buFont typeface="Trebuchet MS"/>
              <a:buChar char="■"/>
              <a:defRPr sz="2400" b="0" i="0" u="none" strike="noStrike" cap="none">
                <a:solidFill>
                  <a:schemeClr val="dk2"/>
                </a:solidFill>
                <a:latin typeface="Trebuchet MS"/>
                <a:ea typeface="Trebuchet MS"/>
                <a:cs typeface="Trebuchet MS"/>
                <a:sym typeface="Trebuchet MS"/>
              </a:defRPr>
            </a:lvl3pPr>
            <a:lvl4pPr marL="1828800" marR="0" lvl="3" indent="-355600" algn="l" rtl="0">
              <a:lnSpc>
                <a:spcPct val="100000"/>
              </a:lnSpc>
              <a:spcBef>
                <a:spcPts val="0"/>
              </a:spcBef>
              <a:spcAft>
                <a:spcPts val="0"/>
              </a:spcAft>
              <a:buClr>
                <a:schemeClr val="dk2"/>
              </a:buClr>
              <a:buSzPts val="2000"/>
              <a:buFont typeface="Trebuchet MS"/>
              <a:buChar char="●"/>
              <a:defRPr sz="2000" b="0" i="0" u="none" strike="noStrike" cap="none">
                <a:solidFill>
                  <a:schemeClr val="dk2"/>
                </a:solidFill>
                <a:latin typeface="Trebuchet MS"/>
                <a:ea typeface="Trebuchet MS"/>
                <a:cs typeface="Trebuchet MS"/>
                <a:sym typeface="Trebuchet MS"/>
              </a:defRPr>
            </a:lvl4pPr>
            <a:lvl5pPr marL="2286000" marR="0" lvl="4" indent="-355600" algn="l" rtl="0">
              <a:lnSpc>
                <a:spcPct val="100000"/>
              </a:lnSpc>
              <a:spcBef>
                <a:spcPts val="0"/>
              </a:spcBef>
              <a:spcAft>
                <a:spcPts val="0"/>
              </a:spcAft>
              <a:buClr>
                <a:schemeClr val="dk2"/>
              </a:buClr>
              <a:buSzPts val="2000"/>
              <a:buFont typeface="Trebuchet MS"/>
              <a:buChar char="○"/>
              <a:defRPr sz="2000" b="0" i="0" u="none" strike="noStrike" cap="none">
                <a:solidFill>
                  <a:schemeClr val="dk2"/>
                </a:solidFill>
                <a:latin typeface="Trebuchet MS"/>
                <a:ea typeface="Trebuchet MS"/>
                <a:cs typeface="Trebuchet MS"/>
                <a:sym typeface="Trebuchet MS"/>
              </a:defRPr>
            </a:lvl5pPr>
            <a:lvl6pPr marL="2743200" marR="0" lvl="5" indent="-355600" algn="l" rtl="0">
              <a:lnSpc>
                <a:spcPct val="100000"/>
              </a:lnSpc>
              <a:spcBef>
                <a:spcPts val="0"/>
              </a:spcBef>
              <a:spcAft>
                <a:spcPts val="0"/>
              </a:spcAft>
              <a:buClr>
                <a:schemeClr val="dk2"/>
              </a:buClr>
              <a:buSzPts val="2000"/>
              <a:buFont typeface="Trebuchet MS"/>
              <a:buChar char="■"/>
              <a:defRPr sz="2000" b="0" i="0" u="none" strike="noStrike" cap="none">
                <a:solidFill>
                  <a:schemeClr val="dk2"/>
                </a:solidFill>
                <a:latin typeface="Trebuchet MS"/>
                <a:ea typeface="Trebuchet MS"/>
                <a:cs typeface="Trebuchet MS"/>
                <a:sym typeface="Trebuchet MS"/>
              </a:defRPr>
            </a:lvl6pPr>
            <a:lvl7pPr marL="3200400" marR="0" lvl="6" indent="-355600" algn="l" rtl="0">
              <a:lnSpc>
                <a:spcPct val="100000"/>
              </a:lnSpc>
              <a:spcBef>
                <a:spcPts val="0"/>
              </a:spcBef>
              <a:spcAft>
                <a:spcPts val="0"/>
              </a:spcAft>
              <a:buClr>
                <a:schemeClr val="dk2"/>
              </a:buClr>
              <a:buSzPts val="2000"/>
              <a:buFont typeface="Trebuchet MS"/>
              <a:buChar char="●"/>
              <a:defRPr sz="2000" b="0" i="0" u="none" strike="noStrike" cap="none">
                <a:solidFill>
                  <a:schemeClr val="dk2"/>
                </a:solidFill>
                <a:latin typeface="Trebuchet MS"/>
                <a:ea typeface="Trebuchet MS"/>
                <a:cs typeface="Trebuchet MS"/>
                <a:sym typeface="Trebuchet MS"/>
              </a:defRPr>
            </a:lvl7pPr>
            <a:lvl8pPr marL="3657600" marR="0" lvl="7" indent="-355600" algn="l" rtl="0">
              <a:lnSpc>
                <a:spcPct val="100000"/>
              </a:lnSpc>
              <a:spcBef>
                <a:spcPts val="0"/>
              </a:spcBef>
              <a:spcAft>
                <a:spcPts val="0"/>
              </a:spcAft>
              <a:buClr>
                <a:schemeClr val="dk2"/>
              </a:buClr>
              <a:buSzPts val="2000"/>
              <a:buFont typeface="Trebuchet MS"/>
              <a:buChar char="○"/>
              <a:defRPr sz="2000" b="0" i="0" u="none" strike="noStrike" cap="none">
                <a:solidFill>
                  <a:schemeClr val="dk2"/>
                </a:solidFill>
                <a:latin typeface="Trebuchet MS"/>
                <a:ea typeface="Trebuchet MS"/>
                <a:cs typeface="Trebuchet MS"/>
                <a:sym typeface="Trebuchet MS"/>
              </a:defRPr>
            </a:lvl8pPr>
            <a:lvl9pPr marL="4114800" marR="0" lvl="8" indent="-355600" algn="l" rtl="0">
              <a:lnSpc>
                <a:spcPct val="100000"/>
              </a:lnSpc>
              <a:spcBef>
                <a:spcPts val="0"/>
              </a:spcBef>
              <a:spcAft>
                <a:spcPts val="0"/>
              </a:spcAft>
              <a:buClr>
                <a:schemeClr val="dk2"/>
              </a:buClr>
              <a:buSzPts val="2000"/>
              <a:buFont typeface="Trebuchet MS"/>
              <a:buChar char="■"/>
              <a:defRPr sz="2000" b="0" i="0" u="none" strike="noStrike" cap="none">
                <a:solidFill>
                  <a:schemeClr val="dk2"/>
                </a:solidFill>
                <a:latin typeface="Trebuchet MS"/>
                <a:ea typeface="Trebuchet MS"/>
                <a:cs typeface="Trebuchet MS"/>
                <a:sym typeface="Trebuchet MS"/>
              </a:defRPr>
            </a:lvl9pPr>
          </a:lstStyle>
          <a:p>
            <a:pPr marL="0" indent="0" algn="ctr">
              <a:buFont typeface="Trebuchet MS"/>
              <a:buNone/>
            </a:pPr>
            <a:r>
              <a:rPr lang="en-US" sz="4400" dirty="0">
                <a:solidFill>
                  <a:srgbClr val="FFFFFF"/>
                </a:solidFill>
              </a:rPr>
              <a:t>HOLLOW stems</a:t>
            </a:r>
          </a:p>
        </p:txBody>
      </p:sp>
      <p:pic>
        <p:nvPicPr>
          <p:cNvPr id="4" name="Picture 3">
            <a:extLst>
              <a:ext uri="{FF2B5EF4-FFF2-40B4-BE49-F238E27FC236}">
                <a16:creationId xmlns:a16="http://schemas.microsoft.com/office/drawing/2014/main" id="{D0C0C731-A45A-4F51-98DA-7D2CCF88DD95}"/>
              </a:ext>
            </a:extLst>
          </p:cNvPr>
          <p:cNvPicPr>
            <a:picLocks noChangeAspect="1"/>
          </p:cNvPicPr>
          <p:nvPr/>
        </p:nvPicPr>
        <p:blipFill>
          <a:blip r:embed="rId7"/>
          <a:stretch>
            <a:fillRect/>
          </a:stretch>
        </p:blipFill>
        <p:spPr>
          <a:xfrm>
            <a:off x="297729" y="1718338"/>
            <a:ext cx="4572000" cy="341947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23"/>
        <p:cNvGrpSpPr/>
        <p:nvPr/>
      </p:nvGrpSpPr>
      <p:grpSpPr>
        <a:xfrm>
          <a:off x="0" y="0"/>
          <a:ext cx="0" cy="0"/>
          <a:chOff x="0" y="0"/>
          <a:chExt cx="0" cy="0"/>
        </a:xfrm>
      </p:grpSpPr>
      <p:sp>
        <p:nvSpPr>
          <p:cNvPr id="124" name="Google Shape;124;p16">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6">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dirty="0">
                <a:solidFill>
                  <a:srgbClr val="FFFFFF"/>
                </a:solidFill>
              </a:rPr>
              <a:t>____ plants are not from Rhode Island, but have been introduced and have started to grow here. </a:t>
            </a:r>
          </a:p>
          <a:p>
            <a:pPr marL="0" lvl="0" indent="0" algn="ctr" rtl="0">
              <a:spcBef>
                <a:spcPts val="0"/>
              </a:spcBef>
              <a:spcAft>
                <a:spcPts val="0"/>
              </a:spcAft>
              <a:buNone/>
            </a:pPr>
            <a:endParaRPr lang="en-US" sz="3600" dirty="0">
              <a:solidFill>
                <a:srgbClr val="FFFFFF"/>
              </a:solidFill>
            </a:endParaRPr>
          </a:p>
          <a:p>
            <a:pPr marL="0" lvl="0" indent="0" algn="ctr" rtl="0">
              <a:spcBef>
                <a:spcPts val="0"/>
              </a:spcBef>
              <a:spcAft>
                <a:spcPts val="0"/>
              </a:spcAft>
              <a:buNone/>
            </a:pPr>
            <a:r>
              <a:rPr lang="en-US" sz="3600" dirty="0">
                <a:solidFill>
                  <a:srgbClr val="FFFFFF"/>
                </a:solidFill>
              </a:rPr>
              <a:t>These plants can cause problems in the ecosystem because they take up space where native plants could be growing. </a:t>
            </a:r>
          </a:p>
        </p:txBody>
      </p:sp>
      <p:sp>
        <p:nvSpPr>
          <p:cNvPr id="126" name="Google Shape;126;p16">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dirty="0">
                <a:solidFill>
                  <a:schemeClr val="lt1"/>
                </a:solidFill>
              </a:rPr>
              <a:t>Pollinator Habitats</a:t>
            </a:r>
            <a:r>
              <a:rPr lang="en" sz="3600"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$400 Question</a:t>
            </a:r>
            <a:endParaRPr sz="3600" dirty="0">
              <a:solidFill>
                <a:srgbClr val="FFFFFF"/>
              </a:solidFill>
            </a:endParaRPr>
          </a:p>
        </p:txBody>
      </p:sp>
      <p:sp>
        <p:nvSpPr>
          <p:cNvPr id="127" name="Google Shape;127;p16">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128" name="Google Shape;128;p16">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theme/theme1.xml><?xml version="1.0" encoding="utf-8"?>
<a:theme xmlns:a="http://schemas.openxmlformats.org/drawingml/2006/main" name="Wave">
  <a:themeElements>
    <a:clrScheme name="Custom 506">
      <a:dk1>
        <a:srgbClr val="000000"/>
      </a:dk1>
      <a:lt1>
        <a:srgbClr val="FFFFFF"/>
      </a:lt1>
      <a:dk2>
        <a:srgbClr val="00387E"/>
      </a:dk2>
      <a:lt2>
        <a:srgbClr val="C6DFFF"/>
      </a:lt2>
      <a:accent1>
        <a:srgbClr val="4F81BD"/>
      </a:accent1>
      <a:accent2>
        <a:srgbClr val="C0504D"/>
      </a:accent2>
      <a:accent3>
        <a:srgbClr val="9BBB59"/>
      </a:accent3>
      <a:accent4>
        <a:srgbClr val="8064A2"/>
      </a:accent4>
      <a:accent5>
        <a:srgbClr val="4BACC6"/>
      </a:accent5>
      <a:accent6>
        <a:srgbClr val="F79646"/>
      </a:accent6>
      <a:hlink>
        <a:srgbClr val="00387E"/>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311</TotalTime>
  <Words>2991</Words>
  <Application>Microsoft Office PowerPoint</Application>
  <PresentationFormat>On-screen Show (4:3)</PresentationFormat>
  <Paragraphs>273</Paragraphs>
  <Slides>55</Slides>
  <Notes>55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55</vt:i4>
      </vt:variant>
    </vt:vector>
  </HeadingPairs>
  <TitlesOfParts>
    <vt:vector size="60" baseType="lpstr">
      <vt:lpstr>Arial</vt:lpstr>
      <vt:lpstr>Ink Journal</vt:lpstr>
      <vt:lpstr>Times New Roman</vt:lpstr>
      <vt:lpstr>Trebuchet MS</vt:lpstr>
      <vt:lpstr>Wave</vt:lpstr>
      <vt:lpstr>Pollinator Pals</vt:lpstr>
      <vt:lpstr>JEOPARDY BOARD</vt:lpstr>
      <vt:lpstr>Pollinator  Habitats - $100 Question</vt:lpstr>
      <vt:lpstr>Pollinator Habitats - $100 Answer</vt:lpstr>
      <vt:lpstr>Pollinator Habitats - $200 Question</vt:lpstr>
      <vt:lpstr>Pollinator Habitats - $200 Answer</vt:lpstr>
      <vt:lpstr>Pollinator Habitats - $300 Question</vt:lpstr>
      <vt:lpstr>Pollinator Habitats - $300 Answer</vt:lpstr>
      <vt:lpstr>Pollinator Habitats - $400 Question</vt:lpstr>
      <vt:lpstr>Pollinator Habitats - $400 Answer</vt:lpstr>
      <vt:lpstr>Pollinator Habitats - $500 Question</vt:lpstr>
      <vt:lpstr>Pollinator Habitats - $500 Answer</vt:lpstr>
      <vt:lpstr>Pollinator Groups - $100 Question</vt:lpstr>
      <vt:lpstr>Pollinator Groups- $100 Answer</vt:lpstr>
      <vt:lpstr>Pollinator Groups - $200 Question</vt:lpstr>
      <vt:lpstr>Pollinator Groups - $200 Answer</vt:lpstr>
      <vt:lpstr>Pollinator Groups- $300 Question</vt:lpstr>
      <vt:lpstr>Pollinator Groups - $300 Answer</vt:lpstr>
      <vt:lpstr>Pollinator Groups- $400 Question</vt:lpstr>
      <vt:lpstr>Pollinator Groups - $400 Answer</vt:lpstr>
      <vt:lpstr>Pollinator Groups- $500 Question</vt:lpstr>
      <vt:lpstr>Pollinator Groups- $500 Answer</vt:lpstr>
      <vt:lpstr>Pollinator Adaptations - $100 Question</vt:lpstr>
      <vt:lpstr>Pollinator Adaptations - $100 Answer</vt:lpstr>
      <vt:lpstr>Pollinator Adaptations - $200 Question</vt:lpstr>
      <vt:lpstr>Pollinator Adaptations - $200 Answer</vt:lpstr>
      <vt:lpstr>Pollinator Adaptations - $300 Question</vt:lpstr>
      <vt:lpstr>Pollinator Adaptations - $300 Answer</vt:lpstr>
      <vt:lpstr>Pollinator Adaptations - $400 Question</vt:lpstr>
      <vt:lpstr>Pollinator Adapations - $400 Answer</vt:lpstr>
      <vt:lpstr>Pollinator Adaptations - $500 Question</vt:lpstr>
      <vt:lpstr>Pollinator Adaptations - $500 Answer</vt:lpstr>
      <vt:lpstr>Ecosystem Services-  $100 Question</vt:lpstr>
      <vt:lpstr>Ecosystem Services -  $100 Answer</vt:lpstr>
      <vt:lpstr>Ecosystem Services-  $200 Question</vt:lpstr>
      <vt:lpstr>Ecosystem Services-  $200 Answer</vt:lpstr>
      <vt:lpstr>Ecosystem Services - $300 Question</vt:lpstr>
      <vt:lpstr>Ecosystem Services -  $300 Answer</vt:lpstr>
      <vt:lpstr>Ecosystem Services - $400 Question</vt:lpstr>
      <vt:lpstr>Ecosystem Services-  $400 Answer</vt:lpstr>
      <vt:lpstr>Ecosystem Services-  $500 Question</vt:lpstr>
      <vt:lpstr>Ecosystem Services -  $500 Answer</vt:lpstr>
      <vt:lpstr>Helping Pollinators - $100 Question</vt:lpstr>
      <vt:lpstr>Helping Pollinators - $100 Answer</vt:lpstr>
      <vt:lpstr>Helping Pollinators - $200 Question</vt:lpstr>
      <vt:lpstr>Helping Pollinators - $200 Answer</vt:lpstr>
      <vt:lpstr>Helping Pollinators - $300 Question</vt:lpstr>
      <vt:lpstr>Helping Pollinators - $300 Answer</vt:lpstr>
      <vt:lpstr>Helping Pollinators - $400 Question</vt:lpstr>
      <vt:lpstr>Helping Pollinators - $400 Answer</vt:lpstr>
      <vt:lpstr>Helping Pollinators - $500 Question</vt:lpstr>
      <vt:lpstr>Helping Pollinators - $500 Answer</vt:lpstr>
      <vt:lpstr>FINAL</vt:lpstr>
      <vt:lpstr>Final Jeopardy Question</vt:lpstr>
      <vt:lpstr>Final Jeopardy Answer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 Birds</dc:title>
  <dc:creator>Gannon, Mary (DEM)</dc:creator>
  <cp:lastModifiedBy>Gannon, Mary (DEM)</cp:lastModifiedBy>
  <cp:revision>1</cp:revision>
  <dcterms:modified xsi:type="dcterms:W3CDTF">2023-01-25T21:40:17Z</dcterms:modified>
</cp:coreProperties>
</file>