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5143500" cx="9144000"/>
  <p:notesSz cx="6858000" cy="9144000"/>
  <p:embeddedFontLst>
    <p:embeddedFont>
      <p:font typeface="Happy Monkey"/>
      <p:regular r:id="rId8"/>
    </p:embeddedFont>
    <p:embeddedFont>
      <p:font typeface="Handlee"/>
      <p:regular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Handle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font" Target="fonts/HappyMonke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2ab318af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2ab318af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9077b93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9077b93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11" Type="http://schemas.openxmlformats.org/officeDocument/2006/relationships/image" Target="../media/image14.png"/><Relationship Id="rId10" Type="http://schemas.openxmlformats.org/officeDocument/2006/relationships/image" Target="../media/image17.png"/><Relationship Id="rId9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11" Type="http://schemas.openxmlformats.org/officeDocument/2006/relationships/image" Target="../media/image7.png"/><Relationship Id="rId10" Type="http://schemas.openxmlformats.org/officeDocument/2006/relationships/image" Target="../media/image5.png"/><Relationship Id="rId9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475" y="3483449"/>
            <a:ext cx="2866992" cy="1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300" y="1954989"/>
            <a:ext cx="3361650" cy="9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9925" y="345618"/>
            <a:ext cx="2795551" cy="123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2700" y="3698731"/>
            <a:ext cx="2519100" cy="11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4225" y="1833151"/>
            <a:ext cx="2304153" cy="10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4225" y="226115"/>
            <a:ext cx="2795551" cy="132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0750" y="293625"/>
            <a:ext cx="1853051" cy="11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750" y="1912579"/>
            <a:ext cx="2795550" cy="138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599" y="3726525"/>
            <a:ext cx="3061976" cy="109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53000" y="73375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1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170750" y="18331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2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110525" y="36460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3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3087150" y="607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4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3121400" y="170310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5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3392700" y="34834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6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6299000" y="301975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7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5686300" y="1782525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8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6157925" y="34834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9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 b="0" l="25257" r="12700" t="0"/>
          <a:stretch/>
        </p:blipFill>
        <p:spPr>
          <a:xfrm>
            <a:off x="0" y="-25975"/>
            <a:ext cx="2031775" cy="20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4">
            <a:alphaModFix/>
          </a:blip>
          <a:srcRect b="0" l="14324" r="0" t="0"/>
          <a:stretch/>
        </p:blipFill>
        <p:spPr>
          <a:xfrm>
            <a:off x="1936725" y="-42700"/>
            <a:ext cx="2860150" cy="208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9775" y="-42725"/>
            <a:ext cx="2779318" cy="20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-38450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Pileated Woodpecker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1935525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Bald Eagle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3727775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Cormorant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5443850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Northern Cardinal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8425" y="2603725"/>
            <a:ext cx="2571781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2480100" y="46225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Wild Turkey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35938" y="2596825"/>
            <a:ext cx="2571775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/>
        </p:nvSpPr>
        <p:spPr>
          <a:xfrm>
            <a:off x="84925" y="46087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Great Blue Heron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8">
            <a:alphaModFix/>
          </a:blip>
          <a:srcRect b="11891" l="0" r="0" t="9044"/>
          <a:stretch/>
        </p:blipFill>
        <p:spPr>
          <a:xfrm>
            <a:off x="4489775" y="2596825"/>
            <a:ext cx="1980594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/>
        </p:nvSpPr>
        <p:spPr>
          <a:xfrm>
            <a:off x="4340913" y="46414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Common Raven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9">
            <a:alphaModFix/>
          </a:blip>
          <a:srcRect b="0" l="17681" r="8184" t="0"/>
          <a:stretch/>
        </p:blipFill>
        <p:spPr>
          <a:xfrm>
            <a:off x="6414325" y="2613175"/>
            <a:ext cx="2729675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6720288" y="46414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Canada Goose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2031775" y="105362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3914100" y="107297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2447725" y="3554650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288125" y="364107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5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84925" y="115712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6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572000" y="364732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7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84925" y="356977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8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10">
            <a:alphaModFix/>
          </a:blip>
          <a:srcRect b="0" l="30752" r="0" t="0"/>
          <a:stretch/>
        </p:blipFill>
        <p:spPr>
          <a:xfrm>
            <a:off x="5849500" y="-51100"/>
            <a:ext cx="1980599" cy="21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6052025" y="1054050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20300" y="-118925"/>
            <a:ext cx="1863818" cy="21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7388450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Barn Owl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7546675" y="1144400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9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