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93E6B44-E1F0-441E-AB5D-7CF9BEC0E04E}">
  <a:tblStyle styleId="{B93E6B44-E1F0-441E-AB5D-7CF9BEC0E04E}"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em.ri.gov/programs/bnatres/fishwild/swap/sgcncomm.pdf"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irds.cornell.edu/k12/educators-guide-to-nest-boxes/" TargetMode="External"/><Relationship Id="rId3" Type="http://schemas.openxmlformats.org/officeDocument/2006/relationships/hyperlink" Target="https://nestwatch.org/learn/all-about-birdhouse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b654b397_0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b654b397_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Upland habitats have drier soils (unlike a wetland, which has soggy soil).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654b397_0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b654b397_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b654b397_0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b654b397_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Fragmentation is when a big patch of habitat is broken into lots of smaller chunks that are separated by human development (roads, neighborhoods, etc). Loss of habitat due to new human development and removal of forests for renewable energy sources (wind/solar farms) can have negative impacts on birds as well. Young forest habitats are not as common in RI, and many bird species rely on them.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b654b397_0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b654b397_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b654b397_0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b654b397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Waterfowl are built for life in wetlands, with webbed feet and super waterproof feathers.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b654b397_0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b654b397_0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654b397_0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b654b397_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Upland game birds typically nest on the ground, and are very good at camouflaging in their habitats (forests, fields, and shrublands).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b654b397_0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b654b397_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b654b397_0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b654b397_0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Raptors are birds of prey that live in diverse habitats, from forests to cities. They eat lots of different things: small mammals, other birds, reptiles, amphibians, and insects. They are particularly important for controlling rodent populations, and can be harmed by the use of rat poisons as pest control.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654b397_0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b654b397_0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2af4f3288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2af4f3288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b654b397_0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b654b397_0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Shorebirds typically live on beaches and in salt marshes. They use their long, probe-like beaks to poke through the sand for invertebrates to eat.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b654b397_0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b654b397_0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b654b397_0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b654b397_0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Passerines refers to all perching birds (birds with 3 toes in the front and 1 toe in the back) AKA songbirds. This is a very diverse group and accounts for almost half of all the bird species in the world. Passerines typically eat fruits, insects, and seeds.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b654b397_0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b654b397_0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b654b397_0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b654b397_0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b654b397_0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b654b397_0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b654b397_01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b654b397_0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Bullfrogs are much bigger than our other native frog species. They will eat just about anything they can fit into their mouths!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b654b397_01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b654b397_0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b654b397_0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b654b397_0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b654b397_0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b654b397_0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af4f3288_0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af4f3288_0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b654b397_02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b654b397_0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gizzard grinds up a bird’s food, and has very strong muscles. Birds will often swallow tiny pebbles or sand, which is stored in their gizzard. These objects help to crush and grind food for digestion.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b654b397_0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b654b397_0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b654b397_02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b654b397_0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are there no frogs on Antarctica?-Too cold!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b654b397_0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b654b397_0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b654b397_0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b654b397_0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year, we capture, mark, and release Canada geese to determine population size in RI, age/sex ratios within the population, and how many birds are harvested during the goose hunting season. Hunters are required to report the number written on the band if they harvest a banded bird. This helps our biologists make the most responsible decision when determining season lengths and the number of animals that can be harvested by each hunter per day (bag limit). The goal is to make sure we care for our game populations in such a way that allows them to thrive and recuperate after a hunting season. It’s all about keeping the balance!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b654b397_0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b654b397_0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b654b397_0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b654b397_0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original RI Bird Atlas was completed in the 1980s. Our state and its bird populations have changed a lot since then, so it was time to update our information. From 2015-2019, over 200 volunteers and 20 biological technicians gathered data on birds across the entire state during the breeding season, fall/spring migration, and even during the winter. The results have given us an amazing snapshot of which bird species we have in the state and the spread of habitats each species is using. All of this information will be very valuable in the future as we make habitat conservation and management decisions to benefit our birds and other wildlife.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b654b397_0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b654b397_0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b654b397_02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b654b397_0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American woodcock requires a bunch of different habitats: fields for its spring mating display, called the “sky dance,” wetlands to find worms to eat, and young forest for nesting. This shy little bird nests on the ground and is very good at camouflaging. In Rhode Island, we are working to create and maintain young forest habitat for this species, which positively affects many other bird species too! We’ve also worked with graduate students at URI to track woodcock fitted with tiny backpack radiotransmitters to learn more about their habitat preferences and movements.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b654b397_0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b654b397_0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af4f3288_0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af4f3288_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Young forests are characteristically made up of sun-loving species like aspens, birches, maples, and oaks. There’s usually lots of briars and shrubs in the understory. Young forests also provide lots of food for birds in the form of insects and fruits.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b654b397_0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b654b397_0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have quite a few birds that stay in RI all year long, and some that migrate to RI only for the winter, like our sea ducks! The Narragansett Bay is an important winter habitat for sea ducks and other coastal water birds like loons and grebes, and rarer visitors like razorbills and gannets.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b654b397_02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b654b397_0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b654b397_02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b654b397_0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view the list of SGCN birds, click here: </a:t>
            </a:r>
            <a:r>
              <a:rPr lang="en" u="sng">
                <a:solidFill>
                  <a:schemeClr val="hlink"/>
                </a:solidFill>
                <a:hlinkClick r:id="rId2"/>
              </a:rPr>
              <a:t>http://www.dem.ri.gov/programs/bnatres/fishwild/swap/sgcncomm.pdf</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b654b397_0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b654b397_0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b654b397_03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b654b397_0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Bread can get trapped in a bird’s throat/digestive system, and moldy bread can even be toxic to birds. Bread has no nutritional value for birds, so eating a lot of it can actually cause growth deformities, especially in waterfowl.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b654b397_03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b654b397_0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b654b397_03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b654b397_0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a lot of things you need to do to properly feed birds. Bird feeders should be cleaned properly with hot water and a diluted vinegar/water or bleach/water solution. Birds can get sick if bird feeders are not cleaned properly. Old seeds and wet food should be removed to avoid mold growth, which can be toxic to birds. Hummingbird feeders should contain a 1:4 sugar:water ratio, and the liquid should NOT contain any dyes or coloring. Hummingbird feeders should be hung up in a shady area, and should only be filled halfway. The water should be changed every 2-3 days to avoid mold growth, which can be toxic to hummingbirds. Feeders should be thoroughly rinsed and scrubbed with hot water when refilled to keep clean. If all of this seems like too much work, you can always plant flowers for hummingbirds, or shrubs that produce fruits for other birds!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b654b397_03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b654b397_0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b654b397_0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b654b397_0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Cornell Lab of Ornithology has instructions on how to build a wide variety of nest boxes: </a:t>
            </a:r>
            <a:endParaRPr/>
          </a:p>
          <a:p>
            <a:pPr indent="0" lvl="0" marL="0" rtl="0" algn="l">
              <a:spcBef>
                <a:spcPts val="0"/>
              </a:spcBef>
              <a:spcAft>
                <a:spcPts val="0"/>
              </a:spcAft>
              <a:buNone/>
            </a:pPr>
            <a:r>
              <a:rPr lang="en" u="sng">
                <a:solidFill>
                  <a:schemeClr val="hlink"/>
                </a:solidFill>
                <a:hlinkClick r:id="rId2"/>
              </a:rPr>
              <a:t>https://www.birds.cornell.edu/k12/educators-guide-to-nest-boxes/</a:t>
            </a:r>
            <a:r>
              <a:rPr lang="en"/>
              <a:t> </a:t>
            </a:r>
            <a:endParaRPr/>
          </a:p>
          <a:p>
            <a:pPr indent="0" lvl="0" marL="0" rtl="0" algn="l">
              <a:spcBef>
                <a:spcPts val="0"/>
              </a:spcBef>
              <a:spcAft>
                <a:spcPts val="0"/>
              </a:spcAft>
              <a:buNone/>
            </a:pPr>
            <a:r>
              <a:rPr lang="en" u="sng">
                <a:solidFill>
                  <a:schemeClr val="hlink"/>
                </a:solidFill>
                <a:hlinkClick r:id="rId3"/>
              </a:rPr>
              <a:t>https://nestwatch.org/learn/all-about-birdhouses/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b654b397_0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b654b397_0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b654b397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b654b397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b654b397_03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b654b397_0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the fledgling is in danger (i.e. in the road or a driveway) move it to a safe place nearby. If the fledgling is injured, contact the RI Wildlife Rehabilitators Association at 401-294-6363.</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b654b397_03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b654b397_0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b654b397_03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b654b397_0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b654b397_0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b654b397_0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b654b397_04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b654b397_0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b654b397_0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b654b397_0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b654b397_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b654b397_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birds, like wood ducks and owls, will use existing tree cavities as places to build their nests. Most woodpeckers use existing tree cavities with the exception of the pileated woodpecker (at the top right). Pileated woodpeckers actually excavate their own cavity in a tree trunk using their strong beaks! Nuthatches and woodpeckers use their beaks to pry underneath loose bark to look for insects to eat. There are lots of ways dead trees (AKA “snags”) can be beneficial to birds!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b654b397_0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b654b397_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b654b397_0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b654b397_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Wetlands could be swamps, marshes, salt marshes, ponds, bogs, etc. They are habitats where land and water interact.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b654b397_0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b654b397_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a:off x="0" y="0"/>
            <a:ext cx="9144000" cy="6902100"/>
          </a:xfrm>
          <a:prstGeom prst="rect">
            <a:avLst/>
          </a:prstGeom>
          <a:gradFill>
            <a:gsLst>
              <a:gs pos="0">
                <a:srgbClr val="003171"/>
              </a:gs>
              <a:gs pos="100000">
                <a:srgbClr val="549FFF"/>
              </a:gs>
            </a:gsLst>
            <a:lin ang="792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0" name="Google Shape;10;p2"/>
          <p:cNvSpPr/>
          <p:nvPr/>
        </p:nvSpPr>
        <p:spPr>
          <a:xfrm flipH="1">
            <a:off x="-3833" y="16053"/>
            <a:ext cx="10925833" cy="6881035"/>
          </a:xfrm>
          <a:custGeom>
            <a:rect b="b" l="l" r="r" t="t"/>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1" name="Google Shape;11;p2"/>
          <p:cNvSpPr/>
          <p:nvPr/>
        </p:nvSpPr>
        <p:spPr>
          <a:xfrm flipH="1">
            <a:off x="14659" y="881"/>
            <a:ext cx="10500941" cy="6881035"/>
          </a:xfrm>
          <a:custGeom>
            <a:rect b="b" l="l" r="r" t="t"/>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2" name="Google Shape;12;p2"/>
          <p:cNvSpPr/>
          <p:nvPr/>
        </p:nvSpPr>
        <p:spPr>
          <a:xfrm>
            <a:off x="-846667" y="-882"/>
            <a:ext cx="2167467" cy="6906895"/>
          </a:xfrm>
          <a:custGeom>
            <a:rect b="b" l="l" r="r" t="t"/>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524934" y="-4974"/>
            <a:ext cx="1403435" cy="6906895"/>
          </a:xfrm>
          <a:custGeom>
            <a:rect b="b" l="l" r="r" t="t"/>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1082040" y="1656080"/>
            <a:ext cx="7050900" cy="1470000"/>
          </a:xfrm>
          <a:prstGeom prst="rect">
            <a:avLst/>
          </a:prstGeom>
        </p:spPr>
        <p:txBody>
          <a:bodyPr anchorCtr="0" anchor="b" bIns="91425" lIns="91425" spcFirstLastPara="1" rIns="91425" wrap="square" tIns="91425">
            <a:noAutofit/>
          </a:bodyPr>
          <a:lstStyle>
            <a:lvl1pPr lvl="0" algn="r">
              <a:spcBef>
                <a:spcPts val="0"/>
              </a:spcBef>
              <a:spcAft>
                <a:spcPts val="0"/>
              </a:spcAft>
              <a:buClr>
                <a:schemeClr val="lt1"/>
              </a:buClr>
              <a:buSzPts val="4800"/>
              <a:buNone/>
              <a:defRPr sz="4800">
                <a:solidFill>
                  <a:schemeClr val="lt1"/>
                </a:solidFill>
              </a:defRPr>
            </a:lvl1pPr>
            <a:lvl2pPr lvl="1" algn="r">
              <a:spcBef>
                <a:spcPts val="0"/>
              </a:spcBef>
              <a:spcAft>
                <a:spcPts val="0"/>
              </a:spcAft>
              <a:buClr>
                <a:schemeClr val="lt1"/>
              </a:buClr>
              <a:buSzPts val="4800"/>
              <a:buNone/>
              <a:defRPr sz="4800">
                <a:solidFill>
                  <a:schemeClr val="lt1"/>
                </a:solidFill>
              </a:defRPr>
            </a:lvl2pPr>
            <a:lvl3pPr lvl="2" algn="r">
              <a:spcBef>
                <a:spcPts val="0"/>
              </a:spcBef>
              <a:spcAft>
                <a:spcPts val="0"/>
              </a:spcAft>
              <a:buClr>
                <a:schemeClr val="lt1"/>
              </a:buClr>
              <a:buSzPts val="4800"/>
              <a:buNone/>
              <a:defRPr sz="4800">
                <a:solidFill>
                  <a:schemeClr val="lt1"/>
                </a:solidFill>
              </a:defRPr>
            </a:lvl3pPr>
            <a:lvl4pPr lvl="3" algn="r">
              <a:spcBef>
                <a:spcPts val="0"/>
              </a:spcBef>
              <a:spcAft>
                <a:spcPts val="0"/>
              </a:spcAft>
              <a:buClr>
                <a:schemeClr val="lt1"/>
              </a:buClr>
              <a:buSzPts val="4800"/>
              <a:buNone/>
              <a:defRPr sz="4800">
                <a:solidFill>
                  <a:schemeClr val="lt1"/>
                </a:solidFill>
              </a:defRPr>
            </a:lvl4pPr>
            <a:lvl5pPr lvl="4" algn="r">
              <a:spcBef>
                <a:spcPts val="0"/>
              </a:spcBef>
              <a:spcAft>
                <a:spcPts val="0"/>
              </a:spcAft>
              <a:buClr>
                <a:schemeClr val="lt1"/>
              </a:buClr>
              <a:buSzPts val="4800"/>
              <a:buNone/>
              <a:defRPr sz="4800">
                <a:solidFill>
                  <a:schemeClr val="lt1"/>
                </a:solidFill>
              </a:defRPr>
            </a:lvl5pPr>
            <a:lvl6pPr lvl="5" algn="r">
              <a:spcBef>
                <a:spcPts val="0"/>
              </a:spcBef>
              <a:spcAft>
                <a:spcPts val="0"/>
              </a:spcAft>
              <a:buClr>
                <a:schemeClr val="lt1"/>
              </a:buClr>
              <a:buSzPts val="4800"/>
              <a:buNone/>
              <a:defRPr sz="4800">
                <a:solidFill>
                  <a:schemeClr val="lt1"/>
                </a:solidFill>
              </a:defRPr>
            </a:lvl6pPr>
            <a:lvl7pPr lvl="6" algn="r">
              <a:spcBef>
                <a:spcPts val="0"/>
              </a:spcBef>
              <a:spcAft>
                <a:spcPts val="0"/>
              </a:spcAft>
              <a:buClr>
                <a:schemeClr val="lt1"/>
              </a:buClr>
              <a:buSzPts val="4800"/>
              <a:buNone/>
              <a:defRPr sz="4800">
                <a:solidFill>
                  <a:schemeClr val="lt1"/>
                </a:solidFill>
              </a:defRPr>
            </a:lvl7pPr>
            <a:lvl8pPr lvl="7" algn="r">
              <a:spcBef>
                <a:spcPts val="0"/>
              </a:spcBef>
              <a:spcAft>
                <a:spcPts val="0"/>
              </a:spcAft>
              <a:buClr>
                <a:schemeClr val="lt1"/>
              </a:buClr>
              <a:buSzPts val="4800"/>
              <a:buNone/>
              <a:defRPr sz="4800">
                <a:solidFill>
                  <a:schemeClr val="lt1"/>
                </a:solidFill>
              </a:defRPr>
            </a:lvl8pPr>
            <a:lvl9pPr lvl="8" algn="r">
              <a:spcBef>
                <a:spcPts val="0"/>
              </a:spcBef>
              <a:spcAft>
                <a:spcPts val="0"/>
              </a:spcAft>
              <a:buClr>
                <a:schemeClr val="lt1"/>
              </a:buClr>
              <a:buSzPts val="4800"/>
              <a:buNone/>
              <a:defRPr sz="4800">
                <a:solidFill>
                  <a:schemeClr val="lt1"/>
                </a:solidFill>
              </a:defRPr>
            </a:lvl9pPr>
          </a:lstStyle>
          <a:p/>
        </p:txBody>
      </p:sp>
      <p:sp>
        <p:nvSpPr>
          <p:cNvPr id="15" name="Google Shape;15;p2"/>
          <p:cNvSpPr txBox="1"/>
          <p:nvPr>
            <p:ph idx="1" type="subTitle"/>
          </p:nvPr>
        </p:nvSpPr>
        <p:spPr>
          <a:xfrm>
            <a:off x="1082040" y="3230880"/>
            <a:ext cx="7035900" cy="925500"/>
          </a:xfrm>
          <a:prstGeom prst="rect">
            <a:avLst/>
          </a:prstGeom>
        </p:spPr>
        <p:txBody>
          <a:bodyPr anchorCtr="0" anchor="t" bIns="91425" lIns="91425" spcFirstLastPara="1" rIns="91425" wrap="square" tIns="91425">
            <a:noAutofit/>
          </a:bodyPr>
          <a:lstStyle>
            <a:lvl1pPr lvl="0" algn="r">
              <a:spcBef>
                <a:spcPts val="0"/>
              </a:spcBef>
              <a:spcAft>
                <a:spcPts val="0"/>
              </a:spcAft>
              <a:buClr>
                <a:schemeClr val="lt1"/>
              </a:buClr>
              <a:buSzPts val="2400"/>
              <a:buNone/>
              <a:defRPr sz="2400">
                <a:solidFill>
                  <a:schemeClr val="lt1"/>
                </a:solidFill>
              </a:defRPr>
            </a:lvl1pPr>
            <a:lvl2pPr lvl="1" algn="r">
              <a:spcBef>
                <a:spcPts val="0"/>
              </a:spcBef>
              <a:spcAft>
                <a:spcPts val="0"/>
              </a:spcAft>
              <a:buClr>
                <a:schemeClr val="lt1"/>
              </a:buClr>
              <a:buSzPts val="2400"/>
              <a:buNone/>
              <a:defRPr sz="2400">
                <a:solidFill>
                  <a:schemeClr val="lt1"/>
                </a:solidFill>
              </a:defRPr>
            </a:lvl2pPr>
            <a:lvl3pPr lvl="2" algn="r">
              <a:spcBef>
                <a:spcPts val="0"/>
              </a:spcBef>
              <a:spcAft>
                <a:spcPts val="0"/>
              </a:spcAft>
              <a:buClr>
                <a:schemeClr val="lt1"/>
              </a:buClr>
              <a:buSzPts val="2400"/>
              <a:buNone/>
              <a:defRPr>
                <a:solidFill>
                  <a:schemeClr val="lt1"/>
                </a:solidFill>
              </a:defRPr>
            </a:lvl3pPr>
            <a:lvl4pPr lvl="3" algn="r">
              <a:spcBef>
                <a:spcPts val="0"/>
              </a:spcBef>
              <a:spcAft>
                <a:spcPts val="0"/>
              </a:spcAft>
              <a:buClr>
                <a:schemeClr val="lt1"/>
              </a:buClr>
              <a:buSzPts val="2400"/>
              <a:buNone/>
              <a:defRPr sz="2400">
                <a:solidFill>
                  <a:schemeClr val="lt1"/>
                </a:solidFill>
              </a:defRPr>
            </a:lvl4pPr>
            <a:lvl5pPr lvl="4" algn="r">
              <a:spcBef>
                <a:spcPts val="0"/>
              </a:spcBef>
              <a:spcAft>
                <a:spcPts val="0"/>
              </a:spcAft>
              <a:buClr>
                <a:schemeClr val="lt1"/>
              </a:buClr>
              <a:buSzPts val="2400"/>
              <a:buNone/>
              <a:defRPr sz="2400">
                <a:solidFill>
                  <a:schemeClr val="lt1"/>
                </a:solidFill>
              </a:defRPr>
            </a:lvl5pPr>
            <a:lvl6pPr lvl="5" algn="r">
              <a:spcBef>
                <a:spcPts val="0"/>
              </a:spcBef>
              <a:spcAft>
                <a:spcPts val="0"/>
              </a:spcAft>
              <a:buClr>
                <a:schemeClr val="lt1"/>
              </a:buClr>
              <a:buSzPts val="2400"/>
              <a:buNone/>
              <a:defRPr sz="2400">
                <a:solidFill>
                  <a:schemeClr val="lt1"/>
                </a:solidFill>
              </a:defRPr>
            </a:lvl6pPr>
            <a:lvl7pPr lvl="6" algn="r">
              <a:spcBef>
                <a:spcPts val="0"/>
              </a:spcBef>
              <a:spcAft>
                <a:spcPts val="0"/>
              </a:spcAft>
              <a:buClr>
                <a:schemeClr val="lt1"/>
              </a:buClr>
              <a:buSzPts val="2400"/>
              <a:buNone/>
              <a:defRPr sz="2400">
                <a:solidFill>
                  <a:schemeClr val="lt1"/>
                </a:solidFill>
              </a:defRPr>
            </a:lvl7pPr>
            <a:lvl8pPr lvl="7" algn="r">
              <a:spcBef>
                <a:spcPts val="0"/>
              </a:spcBef>
              <a:spcAft>
                <a:spcPts val="0"/>
              </a:spcAft>
              <a:buClr>
                <a:schemeClr val="lt1"/>
              </a:buClr>
              <a:buSzPts val="2400"/>
              <a:buNone/>
              <a:defRPr sz="2400">
                <a:solidFill>
                  <a:schemeClr val="lt1"/>
                </a:solidFill>
              </a:defRPr>
            </a:lvl8pPr>
            <a:lvl9pPr lvl="8" algn="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3"/>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8" name="Google Shape;18;p3"/>
          <p:cNvSpPr txBox="1"/>
          <p:nvPr>
            <p:ph idx="1" type="body"/>
          </p:nvPr>
        </p:nvSpPr>
        <p:spPr>
          <a:xfrm>
            <a:off x="457200" y="1658990"/>
            <a:ext cx="8229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a:lvl1pPr>
            <a:lvl2pPr indent="-406400" lvl="1" marL="914400">
              <a:spcBef>
                <a:spcPts val="0"/>
              </a:spcBef>
              <a:spcAft>
                <a:spcPts val="0"/>
              </a:spcAft>
              <a:buSzPts val="2800"/>
              <a:buChar char="○"/>
              <a:defRPr/>
            </a:lvl2pPr>
            <a:lvl3pPr indent="-381000" lvl="2" marL="1371600">
              <a:spcBef>
                <a:spcPts val="0"/>
              </a:spcBef>
              <a:spcAft>
                <a:spcPts val="0"/>
              </a:spcAft>
              <a:buSzPts val="2400"/>
              <a:buChar char="■"/>
              <a:defRPr/>
            </a:lvl3pPr>
            <a:lvl4pPr indent="-355600" lvl="3" marL="1828800">
              <a:spcBef>
                <a:spcPts val="0"/>
              </a:spcBef>
              <a:spcAft>
                <a:spcPts val="0"/>
              </a:spcAft>
              <a:buSzPts val="2000"/>
              <a:buChar char="●"/>
              <a:defRPr/>
            </a:lvl4pPr>
            <a:lvl5pPr indent="-355600" lvl="4" marL="2286000">
              <a:spcBef>
                <a:spcPts val="0"/>
              </a:spcBef>
              <a:spcAft>
                <a:spcPts val="0"/>
              </a:spcAft>
              <a:buSzPts val="2000"/>
              <a:buChar char="○"/>
              <a:defRPr/>
            </a:lvl5pPr>
            <a:lvl6pPr indent="-355600" lvl="5" marL="2743200">
              <a:spcBef>
                <a:spcPts val="0"/>
              </a:spcBef>
              <a:spcAft>
                <a:spcPts val="0"/>
              </a:spcAft>
              <a:buSzPts val="2000"/>
              <a:buChar char="■"/>
              <a:defRPr/>
            </a:lvl6pPr>
            <a:lvl7pPr indent="-355600" lvl="6" marL="3200400">
              <a:spcBef>
                <a:spcPts val="0"/>
              </a:spcBef>
              <a:spcAft>
                <a:spcPts val="0"/>
              </a:spcAft>
              <a:buSzPts val="2000"/>
              <a:buChar char="●"/>
              <a:defRPr/>
            </a:lvl7pPr>
            <a:lvl8pPr indent="-355600" lvl="7" marL="3657600">
              <a:spcBef>
                <a:spcPts val="0"/>
              </a:spcBef>
              <a:spcAft>
                <a:spcPts val="0"/>
              </a:spcAft>
              <a:buSzPts val="2000"/>
              <a:buChar char="○"/>
              <a:defRPr/>
            </a:lvl8pPr>
            <a:lvl9pPr indent="-355600" lvl="8" marL="4114800">
              <a:spcBef>
                <a:spcPts val="0"/>
              </a:spcBef>
              <a:spcAft>
                <a:spcPts val="0"/>
              </a:spcAft>
              <a:buSzPts val="2000"/>
              <a:buChar char="■"/>
              <a:defRPr/>
            </a:lvl9pPr>
          </a:lstStyle>
          <a:p/>
        </p:txBody>
      </p:sp>
      <p:sp>
        <p:nvSpPr>
          <p:cNvPr id="19" name="Google Shape;19;p3"/>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0" name="Google Shape;20;p3"/>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1" name="Google Shape;21;p3"/>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4"/>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p4"/>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4"/>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p4"/>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7" name="Google Shape;27;p4"/>
          <p:cNvSpPr txBox="1"/>
          <p:nvPr>
            <p:ph idx="1" type="body"/>
          </p:nvPr>
        </p:nvSpPr>
        <p:spPr>
          <a:xfrm>
            <a:off x="457200" y="1658990"/>
            <a:ext cx="4038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sz="2800"/>
            </a:lvl1pPr>
            <a:lvl2pPr indent="-406400" lvl="1" marL="914400">
              <a:spcBef>
                <a:spcPts val="0"/>
              </a:spcBef>
              <a:spcAft>
                <a:spcPts val="0"/>
              </a:spcAft>
              <a:buSzPts val="2800"/>
              <a:buChar char="○"/>
              <a:defRPr sz="2400"/>
            </a:lvl2pPr>
            <a:lvl3pPr indent="-381000" lvl="2" marL="1371600">
              <a:spcBef>
                <a:spcPts val="0"/>
              </a:spcBef>
              <a:spcAft>
                <a:spcPts val="0"/>
              </a:spcAft>
              <a:buSzPts val="2400"/>
              <a:buChar char="■"/>
              <a:defRPr sz="2000"/>
            </a:lvl3pPr>
            <a:lvl4pPr indent="-355600" lvl="3" marL="1828800">
              <a:spcBef>
                <a:spcPts val="0"/>
              </a:spcBef>
              <a:spcAft>
                <a:spcPts val="0"/>
              </a:spcAft>
              <a:buSzPts val="2000"/>
              <a:buChar char="●"/>
              <a:defRPr sz="1800"/>
            </a:lvl4pPr>
            <a:lvl5pPr indent="-355600" lvl="4" marL="2286000">
              <a:spcBef>
                <a:spcPts val="0"/>
              </a:spcBef>
              <a:spcAft>
                <a:spcPts val="0"/>
              </a:spcAft>
              <a:buSzPts val="2000"/>
              <a:buChar char="○"/>
              <a:defRPr sz="1800"/>
            </a:lvl5pPr>
            <a:lvl6pPr indent="-355600" lvl="5" marL="2743200">
              <a:spcBef>
                <a:spcPts val="0"/>
              </a:spcBef>
              <a:spcAft>
                <a:spcPts val="0"/>
              </a:spcAft>
              <a:buSzPts val="2000"/>
              <a:buChar char="■"/>
              <a:defRPr sz="1800"/>
            </a:lvl6pPr>
            <a:lvl7pPr indent="-355600" lvl="6" marL="3200400">
              <a:spcBef>
                <a:spcPts val="0"/>
              </a:spcBef>
              <a:spcAft>
                <a:spcPts val="0"/>
              </a:spcAft>
              <a:buSzPts val="2000"/>
              <a:buChar char="●"/>
              <a:defRPr sz="1800"/>
            </a:lvl7pPr>
            <a:lvl8pPr indent="-355600" lvl="7" marL="3657600">
              <a:spcBef>
                <a:spcPts val="0"/>
              </a:spcBef>
              <a:spcAft>
                <a:spcPts val="0"/>
              </a:spcAft>
              <a:buSzPts val="2000"/>
              <a:buChar char="○"/>
              <a:defRPr sz="1800"/>
            </a:lvl8pPr>
            <a:lvl9pPr indent="-355600" lvl="8" marL="4114800">
              <a:spcBef>
                <a:spcPts val="0"/>
              </a:spcBef>
              <a:spcAft>
                <a:spcPts val="0"/>
              </a:spcAft>
              <a:buSzPts val="2000"/>
              <a:buChar char="■"/>
              <a:defRPr sz="1800"/>
            </a:lvl9pPr>
          </a:lstStyle>
          <a:p/>
        </p:txBody>
      </p:sp>
      <p:sp>
        <p:nvSpPr>
          <p:cNvPr id="28" name="Google Shape;28;p4"/>
          <p:cNvSpPr txBox="1"/>
          <p:nvPr>
            <p:ph idx="2" type="body"/>
          </p:nvPr>
        </p:nvSpPr>
        <p:spPr>
          <a:xfrm>
            <a:off x="4648200" y="1658990"/>
            <a:ext cx="4038600" cy="4840500"/>
          </a:xfrm>
          <a:prstGeom prst="rect">
            <a:avLst/>
          </a:prstGeom>
        </p:spPr>
        <p:txBody>
          <a:bodyPr anchorCtr="0" anchor="t" bIns="91425" lIns="91425" spcFirstLastPara="1" rIns="91425" wrap="square" tIns="91425">
            <a:noAutofit/>
          </a:bodyPr>
          <a:lstStyle>
            <a:lvl1pPr indent="-431800" lvl="0" marL="457200">
              <a:spcBef>
                <a:spcPts val="0"/>
              </a:spcBef>
              <a:spcAft>
                <a:spcPts val="0"/>
              </a:spcAft>
              <a:buSzPts val="3200"/>
              <a:buChar char="●"/>
              <a:defRPr sz="2800"/>
            </a:lvl1pPr>
            <a:lvl2pPr indent="-406400" lvl="1" marL="914400">
              <a:spcBef>
                <a:spcPts val="0"/>
              </a:spcBef>
              <a:spcAft>
                <a:spcPts val="0"/>
              </a:spcAft>
              <a:buSzPts val="2800"/>
              <a:buChar char="○"/>
              <a:defRPr sz="2400"/>
            </a:lvl2pPr>
            <a:lvl3pPr indent="-381000" lvl="2" marL="1371600">
              <a:spcBef>
                <a:spcPts val="0"/>
              </a:spcBef>
              <a:spcAft>
                <a:spcPts val="0"/>
              </a:spcAft>
              <a:buSzPts val="2400"/>
              <a:buChar char="■"/>
              <a:defRPr sz="2000"/>
            </a:lvl3pPr>
            <a:lvl4pPr indent="-355600" lvl="3" marL="1828800">
              <a:spcBef>
                <a:spcPts val="0"/>
              </a:spcBef>
              <a:spcAft>
                <a:spcPts val="0"/>
              </a:spcAft>
              <a:buSzPts val="2000"/>
              <a:buChar char="●"/>
              <a:defRPr sz="1800"/>
            </a:lvl4pPr>
            <a:lvl5pPr indent="-355600" lvl="4" marL="2286000">
              <a:spcBef>
                <a:spcPts val="0"/>
              </a:spcBef>
              <a:spcAft>
                <a:spcPts val="0"/>
              </a:spcAft>
              <a:buSzPts val="2000"/>
              <a:buChar char="○"/>
              <a:defRPr sz="1800"/>
            </a:lvl5pPr>
            <a:lvl6pPr indent="-355600" lvl="5" marL="2743200">
              <a:spcBef>
                <a:spcPts val="0"/>
              </a:spcBef>
              <a:spcAft>
                <a:spcPts val="0"/>
              </a:spcAft>
              <a:buSzPts val="2000"/>
              <a:buChar char="■"/>
              <a:defRPr sz="1800"/>
            </a:lvl6pPr>
            <a:lvl7pPr indent="-355600" lvl="6" marL="3200400">
              <a:spcBef>
                <a:spcPts val="0"/>
              </a:spcBef>
              <a:spcAft>
                <a:spcPts val="0"/>
              </a:spcAft>
              <a:buSzPts val="2000"/>
              <a:buChar char="●"/>
              <a:defRPr sz="1800"/>
            </a:lvl7pPr>
            <a:lvl8pPr indent="-355600" lvl="7" marL="3657600">
              <a:spcBef>
                <a:spcPts val="0"/>
              </a:spcBef>
              <a:spcAft>
                <a:spcPts val="0"/>
              </a:spcAft>
              <a:buSzPts val="2000"/>
              <a:buChar char="○"/>
              <a:defRPr sz="1800"/>
            </a:lvl8pPr>
            <a:lvl9pPr indent="-355600" lvl="8" marL="4114800">
              <a:spcBef>
                <a:spcPts val="0"/>
              </a:spcBef>
              <a:spcAft>
                <a:spcPts val="0"/>
              </a:spcAft>
              <a:buSzPts val="20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5"/>
          <p:cNvSpPr/>
          <p:nvPr/>
        </p:nvSpPr>
        <p:spPr>
          <a:xfrm flipH="1" rot="10800000">
            <a:off x="-348182" y="-21900"/>
            <a:ext cx="1723520" cy="6879900"/>
          </a:xfrm>
          <a:custGeom>
            <a:rect b="b" l="l" r="r" t="t"/>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5"/>
          <p:cNvSpPr/>
          <p:nvPr/>
        </p:nvSpPr>
        <p:spPr>
          <a:xfrm flipH="1" rot="10800000">
            <a:off x="-1118653" y="-4700"/>
            <a:ext cx="3100651" cy="6862700"/>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5"/>
          <p:cNvSpPr/>
          <p:nvPr/>
        </p:nvSpPr>
        <p:spPr>
          <a:xfrm rot="10800000">
            <a:off x="8088847" y="-6970"/>
            <a:ext cx="1100668" cy="6864970"/>
          </a:xfrm>
          <a:custGeom>
            <a:rect b="b" l="l" r="r" t="t"/>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p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 name="Shape 34"/>
        <p:cNvGrpSpPr/>
        <p:nvPr/>
      </p:nvGrpSpPr>
      <p:grpSpPr>
        <a:xfrm>
          <a:off x="0" y="0"/>
          <a:ext cx="0" cy="0"/>
          <a:chOff x="0" y="0"/>
          <a:chExt cx="0" cy="0"/>
        </a:xfrm>
      </p:grpSpPr>
      <p:grpSp>
        <p:nvGrpSpPr>
          <p:cNvPr id="35" name="Google Shape;35;p6"/>
          <p:cNvGrpSpPr/>
          <p:nvPr/>
        </p:nvGrpSpPr>
        <p:grpSpPr>
          <a:xfrm>
            <a:off x="-6264" y="4933387"/>
            <a:ext cx="9150267" cy="3100651"/>
            <a:chOff x="-6264" y="4933387"/>
            <a:chExt cx="9150267" cy="3100651"/>
          </a:xfrm>
        </p:grpSpPr>
        <p:sp>
          <p:nvSpPr>
            <p:cNvPr id="36" name="Google Shape;36;p6"/>
            <p:cNvSpPr/>
            <p:nvPr/>
          </p:nvSpPr>
          <p:spPr>
            <a:xfrm>
              <a:off x="-8" y="5537200"/>
              <a:ext cx="9144009" cy="1574769"/>
            </a:xfrm>
            <a:custGeom>
              <a:rect b="b" l="l" r="r" t="t"/>
              <a:pathLst>
                <a:path extrusionOk="0" h="1257301" w="9144009">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b="50%" l="50%" r="50%" t="50%"/>
              </a:path>
              <a:tileRect/>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6"/>
            <p:cNvSpPr/>
            <p:nvPr/>
          </p:nvSpPr>
          <p:spPr>
            <a:xfrm flipH="1" rot="5400000">
              <a:off x="3018543" y="1908579"/>
              <a:ext cx="3100651" cy="9150267"/>
            </a:xfrm>
            <a:custGeom>
              <a:rect b="b" l="l" r="r" t="t"/>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6"/>
            <p:cNvSpPr/>
            <p:nvPr/>
          </p:nvSpPr>
          <p:spPr>
            <a:xfrm>
              <a:off x="-8" y="5740400"/>
              <a:ext cx="9144011" cy="1574769"/>
            </a:xfrm>
            <a:custGeom>
              <a:rect b="b" l="l" r="r" t="t"/>
              <a:pathLst>
                <a:path extrusionOk="0" h="1257301" w="9144011">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b="50%" l="50%" r="50%" t="50%"/>
              </a:path>
              <a:tileRect/>
            </a:gra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grpSp>
      <p:sp>
        <p:nvSpPr>
          <p:cNvPr id="39" name="Google Shape;39;p6"/>
          <p:cNvSpPr txBox="1"/>
          <p:nvPr>
            <p:ph idx="1" type="body"/>
          </p:nvPr>
        </p:nvSpPr>
        <p:spPr>
          <a:xfrm>
            <a:off x="1792288" y="5367338"/>
            <a:ext cx="5486400" cy="804900"/>
          </a:xfrm>
          <a:prstGeom prst="rect">
            <a:avLst/>
          </a:prstGeom>
        </p:spPr>
        <p:txBody>
          <a:bodyPr anchorCtr="0" anchor="ctr" bIns="91425" lIns="91425" spcFirstLastPara="1" rIns="91425" wrap="square" tIns="91425">
            <a:noAutofit/>
          </a:bodyPr>
          <a:lstStyle>
            <a:lvl1pPr indent="-228600" lvl="0" marL="457200" algn="ctr">
              <a:spcBef>
                <a:spcPts val="0"/>
              </a:spcBef>
              <a:spcAft>
                <a:spcPts val="0"/>
              </a:spcAft>
              <a:buSzPts val="2400"/>
              <a:buNone/>
              <a:defRPr sz="24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wave">
    <p:bg>
      <p:bgPr>
        <a:gradFill>
          <a:gsLst>
            <a:gs pos="0">
              <a:schemeClr val="lt2"/>
            </a:gs>
            <a:gs pos="100000">
              <a:schemeClr val="accent1"/>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325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1pPr>
            <a:lvl2pPr lvl="1">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2pPr>
            <a:lvl3pPr lvl="2">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3pPr>
            <a:lvl4pPr lvl="3">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4pPr>
            <a:lvl5pPr lvl="4">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5pPr>
            <a:lvl6pPr lvl="5">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6pPr>
            <a:lvl7pPr lvl="6">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7pPr>
            <a:lvl8pPr lvl="7">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8pPr>
            <a:lvl9pPr lvl="8">
              <a:spcBef>
                <a:spcPts val="0"/>
              </a:spcBef>
              <a:spcAft>
                <a:spcPts val="0"/>
              </a:spcAft>
              <a:buClr>
                <a:srgbClr val="00387E"/>
              </a:buClr>
              <a:buSzPts val="4000"/>
              <a:buFont typeface="Trebuchet MS"/>
              <a:buNone/>
              <a:defRPr b="1" sz="4000">
                <a:solidFill>
                  <a:srgbClr val="00387E"/>
                </a:solidFill>
                <a:latin typeface="Trebuchet MS"/>
                <a:ea typeface="Trebuchet MS"/>
                <a:cs typeface="Trebuchet MS"/>
                <a:sym typeface="Trebuchet MS"/>
              </a:defRPr>
            </a:lvl9pPr>
          </a:lstStyle>
          <a:p/>
        </p:txBody>
      </p:sp>
      <p:sp>
        <p:nvSpPr>
          <p:cNvPr id="7" name="Google Shape;7;p1"/>
          <p:cNvSpPr txBox="1"/>
          <p:nvPr>
            <p:ph idx="1" type="body"/>
          </p:nvPr>
        </p:nvSpPr>
        <p:spPr>
          <a:xfrm>
            <a:off x="457200" y="1727200"/>
            <a:ext cx="8229600" cy="4526100"/>
          </a:xfrm>
          <a:prstGeom prst="rect">
            <a:avLst/>
          </a:prstGeom>
          <a:noFill/>
          <a:ln>
            <a:noFill/>
          </a:ln>
        </p:spPr>
        <p:txBody>
          <a:bodyPr anchorCtr="0" anchor="t" bIns="91425" lIns="91425" spcFirstLastPara="1" rIns="91425" wrap="square" tIns="91425">
            <a:noAutofit/>
          </a:bodyPr>
          <a:lstStyle>
            <a:lvl1pPr indent="-431800" lvl="0" marL="457200">
              <a:spcBef>
                <a:spcPts val="0"/>
              </a:spcBef>
              <a:spcAft>
                <a:spcPts val="0"/>
              </a:spcAft>
              <a:buClr>
                <a:schemeClr val="dk2"/>
              </a:buClr>
              <a:buSzPts val="3200"/>
              <a:buFont typeface="Trebuchet MS"/>
              <a:buChar char="●"/>
              <a:defRPr sz="3200">
                <a:solidFill>
                  <a:schemeClr val="dk2"/>
                </a:solidFill>
                <a:latin typeface="Trebuchet MS"/>
                <a:ea typeface="Trebuchet MS"/>
                <a:cs typeface="Trebuchet MS"/>
                <a:sym typeface="Trebuchet MS"/>
              </a:defRPr>
            </a:lvl1pPr>
            <a:lvl2pPr indent="-406400" lvl="1" marL="914400">
              <a:spcBef>
                <a:spcPts val="0"/>
              </a:spcBef>
              <a:spcAft>
                <a:spcPts val="0"/>
              </a:spcAft>
              <a:buClr>
                <a:schemeClr val="dk2"/>
              </a:buClr>
              <a:buSzPts val="2800"/>
              <a:buFont typeface="Trebuchet MS"/>
              <a:buChar char="○"/>
              <a:defRPr sz="2800">
                <a:solidFill>
                  <a:schemeClr val="dk2"/>
                </a:solidFill>
                <a:latin typeface="Trebuchet MS"/>
                <a:ea typeface="Trebuchet MS"/>
                <a:cs typeface="Trebuchet MS"/>
                <a:sym typeface="Trebuchet MS"/>
              </a:defRPr>
            </a:lvl2pPr>
            <a:lvl3pPr indent="-381000" lvl="2" marL="1371600">
              <a:spcBef>
                <a:spcPts val="0"/>
              </a:spcBef>
              <a:spcAft>
                <a:spcPts val="0"/>
              </a:spcAft>
              <a:buClr>
                <a:schemeClr val="dk2"/>
              </a:buClr>
              <a:buSzPts val="2400"/>
              <a:buFont typeface="Trebuchet MS"/>
              <a:buChar char="■"/>
              <a:defRPr sz="2400">
                <a:solidFill>
                  <a:schemeClr val="dk2"/>
                </a:solidFill>
                <a:latin typeface="Trebuchet MS"/>
                <a:ea typeface="Trebuchet MS"/>
                <a:cs typeface="Trebuchet MS"/>
                <a:sym typeface="Trebuchet MS"/>
              </a:defRPr>
            </a:lvl3pPr>
            <a:lvl4pPr indent="-355600" lvl="3" marL="18288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4pPr>
            <a:lvl5pPr indent="-355600" lvl="4" marL="22860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5pPr>
            <a:lvl6pPr indent="-355600" lvl="5" marL="27432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6pPr>
            <a:lvl7pPr indent="-355600" lvl="6" marL="32004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7pPr>
            <a:lvl8pPr indent="-355600" lvl="7" marL="36576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8pPr>
            <a:lvl9pPr indent="-355600" lvl="8" marL="4114800">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6.jpg"/><Relationship Id="rId5" Type="http://schemas.openxmlformats.org/officeDocument/2006/relationships/image" Target="../media/image6.jpg"/><Relationship Id="rId6"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10.xml"/><Relationship Id="rId4" Type="http://schemas.openxmlformats.org/officeDocument/2006/relationships/slide" Target="/ppt/slides/slide10.xml"/><Relationship Id="rId9" Type="http://schemas.openxmlformats.org/officeDocument/2006/relationships/slide" Target="/ppt/slides/slide2.xml"/><Relationship Id="rId5" Type="http://schemas.openxmlformats.org/officeDocument/2006/relationships/slide" Target="/ppt/slides/slide10.xml"/><Relationship Id="rId6" Type="http://schemas.openxmlformats.org/officeDocument/2006/relationships/slide" Target="/ppt/slides/slide10.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1.jpg"/><Relationship Id="rId10"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1.xml"/><Relationship Id="rId4" Type="http://schemas.openxmlformats.org/officeDocument/2006/relationships/slide" Target="/ppt/slides/slide11.xml"/><Relationship Id="rId5" Type="http://schemas.openxmlformats.org/officeDocument/2006/relationships/slide" Target="/ppt/slides/slide11.xml"/><Relationship Id="rId6" Type="http://schemas.openxmlformats.org/officeDocument/2006/relationships/slide" Target="/ppt/slides/slide11.xml"/><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2.xml"/><Relationship Id="rId4" Type="http://schemas.openxmlformats.org/officeDocument/2006/relationships/slide" Target="/ppt/slides/slide12.xml"/><Relationship Id="rId9" Type="http://schemas.openxmlformats.org/officeDocument/2006/relationships/slide" Target="/ppt/slides/slide2.xml"/><Relationship Id="rId5" Type="http://schemas.openxmlformats.org/officeDocument/2006/relationships/slide" Target="/ppt/slides/slide12.xml"/><Relationship Id="rId6" Type="http://schemas.openxmlformats.org/officeDocument/2006/relationships/slide" Target="/ppt/slides/slide12.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3.xml"/><Relationship Id="rId4" Type="http://schemas.openxmlformats.org/officeDocument/2006/relationships/slide" Target="/ppt/slides/slide13.xml"/><Relationship Id="rId9" Type="http://schemas.openxmlformats.org/officeDocument/2006/relationships/image" Target="../media/image13.jpg"/><Relationship Id="rId5" Type="http://schemas.openxmlformats.org/officeDocument/2006/relationships/slide" Target="/ppt/slides/slide13.xml"/><Relationship Id="rId6" Type="http://schemas.openxmlformats.org/officeDocument/2006/relationships/slide" Target="/ppt/slides/slide13.xml"/><Relationship Id="rId7" Type="http://schemas.openxmlformats.org/officeDocument/2006/relationships/slide" Target="/ppt/slides/slide13.xml"/><Relationship Id="rId8" Type="http://schemas.openxmlformats.org/officeDocument/2006/relationships/image" Target="../media/image1.png"/><Relationship Id="rId11" Type="http://schemas.openxmlformats.org/officeDocument/2006/relationships/image" Target="../media/image42.jpg"/><Relationship Id="rId10"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4.xml"/><Relationship Id="rId4" Type="http://schemas.openxmlformats.org/officeDocument/2006/relationships/slide" Target="/ppt/slides/slide14.xml"/><Relationship Id="rId9" Type="http://schemas.openxmlformats.org/officeDocument/2006/relationships/slide" Target="/ppt/slides/slide2.xml"/><Relationship Id="rId5" Type="http://schemas.openxmlformats.org/officeDocument/2006/relationships/slide" Target="/ppt/slides/slide14.xml"/><Relationship Id="rId6" Type="http://schemas.openxmlformats.org/officeDocument/2006/relationships/slide" Target="/ppt/slides/slide14.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5.xml"/><Relationship Id="rId4" Type="http://schemas.openxmlformats.org/officeDocument/2006/relationships/slide" Target="/ppt/slides/slide15.xml"/><Relationship Id="rId9" Type="http://schemas.openxmlformats.org/officeDocument/2006/relationships/slide" Target="/ppt/slides/slide15.xml"/><Relationship Id="rId5" Type="http://schemas.openxmlformats.org/officeDocument/2006/relationships/slide" Target="/ppt/slides/slide15.xml"/><Relationship Id="rId6" Type="http://schemas.openxmlformats.org/officeDocument/2006/relationships/slide" Target="/ppt/slides/slide15.xml"/><Relationship Id="rId7" Type="http://schemas.openxmlformats.org/officeDocument/2006/relationships/image" Target="../media/image1.png"/><Relationship Id="rId8" Type="http://schemas.openxmlformats.org/officeDocument/2006/relationships/image" Target="../media/image10.jpg"/><Relationship Id="rId11" Type="http://schemas.openxmlformats.org/officeDocument/2006/relationships/image" Target="../media/image14.jpg"/><Relationship Id="rId10"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6.xml"/><Relationship Id="rId4" Type="http://schemas.openxmlformats.org/officeDocument/2006/relationships/slide" Target="/ppt/slides/slide16.xml"/><Relationship Id="rId9" Type="http://schemas.openxmlformats.org/officeDocument/2006/relationships/slide" Target="/ppt/slides/slide2.xml"/><Relationship Id="rId5" Type="http://schemas.openxmlformats.org/officeDocument/2006/relationships/slide" Target="/ppt/slides/slide16.xml"/><Relationship Id="rId6" Type="http://schemas.openxmlformats.org/officeDocument/2006/relationships/slide" Target="/ppt/slides/slide16.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7.xml"/><Relationship Id="rId4" Type="http://schemas.openxmlformats.org/officeDocument/2006/relationships/slide" Target="/ppt/slides/slide17.xml"/><Relationship Id="rId9" Type="http://schemas.openxmlformats.org/officeDocument/2006/relationships/image" Target="../media/image39.jpg"/><Relationship Id="rId5" Type="http://schemas.openxmlformats.org/officeDocument/2006/relationships/slide" Target="/ppt/slides/slide17.xml"/><Relationship Id="rId6" Type="http://schemas.openxmlformats.org/officeDocument/2006/relationships/slide" Target="/ppt/slides/slide17.xml"/><Relationship Id="rId7" Type="http://schemas.openxmlformats.org/officeDocument/2006/relationships/image" Target="../media/image1.png"/><Relationship Id="rId8" Type="http://schemas.openxmlformats.org/officeDocument/2006/relationships/image" Target="../media/image30.jpg"/><Relationship Id="rId10"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8.xml"/><Relationship Id="rId4" Type="http://schemas.openxmlformats.org/officeDocument/2006/relationships/slide" Target="/ppt/slides/slide18.xml"/><Relationship Id="rId9" Type="http://schemas.openxmlformats.org/officeDocument/2006/relationships/slide" Target="/ppt/slides/slide2.xml"/><Relationship Id="rId5" Type="http://schemas.openxmlformats.org/officeDocument/2006/relationships/slide" Target="/ppt/slides/slide18.xml"/><Relationship Id="rId6" Type="http://schemas.openxmlformats.org/officeDocument/2006/relationships/slide" Target="/ppt/slides/slide18.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19.xml"/><Relationship Id="rId4" Type="http://schemas.openxmlformats.org/officeDocument/2006/relationships/slide" Target="/ppt/slides/slide19.xml"/><Relationship Id="rId9" Type="http://schemas.openxmlformats.org/officeDocument/2006/relationships/image" Target="../media/image20.jpg"/><Relationship Id="rId5" Type="http://schemas.openxmlformats.org/officeDocument/2006/relationships/slide" Target="/ppt/slides/slide19.xml"/><Relationship Id="rId6" Type="http://schemas.openxmlformats.org/officeDocument/2006/relationships/slide" Target="/ppt/slides/slide19.xml"/><Relationship Id="rId7" Type="http://schemas.openxmlformats.org/officeDocument/2006/relationships/image" Target="../media/image1.png"/><Relationship Id="rId8" Type="http://schemas.openxmlformats.org/officeDocument/2006/relationships/slide" Target="/ppt/slides/slide19.xml"/><Relationship Id="rId11" Type="http://schemas.openxmlformats.org/officeDocument/2006/relationships/image" Target="../media/image38.jpg"/><Relationship Id="rId10" Type="http://schemas.openxmlformats.org/officeDocument/2006/relationships/slide" Target="/ppt/slides/slide19.xml"/><Relationship Id="rId13" Type="http://schemas.openxmlformats.org/officeDocument/2006/relationships/image" Target="../media/image12.jpg"/><Relationship Id="rId12" Type="http://schemas.openxmlformats.org/officeDocument/2006/relationships/slide" Target="/ppt/slides/slide19.xml"/></Relationships>
</file>

<file path=ppt/slides/_rels/slide2.xml.rels><?xml version="1.0" encoding="UTF-8" standalone="yes"?><Relationships xmlns="http://schemas.openxmlformats.org/package/2006/relationships"><Relationship Id="rId20" Type="http://schemas.openxmlformats.org/officeDocument/2006/relationships/slide" Target="/ppt/slides/slide47.xml"/><Relationship Id="rId22" Type="http://schemas.openxmlformats.org/officeDocument/2006/relationships/slide" Target="/ppt/slides/slide19.xml"/><Relationship Id="rId21" Type="http://schemas.openxmlformats.org/officeDocument/2006/relationships/slide" Target="/ppt/slides/slide9.xml"/><Relationship Id="rId24" Type="http://schemas.openxmlformats.org/officeDocument/2006/relationships/slide" Target="/ppt/slides/slide39.xml"/><Relationship Id="rId23" Type="http://schemas.openxmlformats.org/officeDocument/2006/relationships/slide" Target="/ppt/slides/slide29.xml"/><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slide" Target="/ppt/slides/slide2.xml"/><Relationship Id="rId4" Type="http://schemas.openxmlformats.org/officeDocument/2006/relationships/slide" Target="/ppt/slides/slide2.xml"/><Relationship Id="rId9" Type="http://schemas.openxmlformats.org/officeDocument/2006/relationships/slide" Target="/ppt/slides/slide33.xml"/><Relationship Id="rId26" Type="http://schemas.openxmlformats.org/officeDocument/2006/relationships/slide" Target="/ppt/slides/slide11.xml"/><Relationship Id="rId25" Type="http://schemas.openxmlformats.org/officeDocument/2006/relationships/slide" Target="/ppt/slides/slide49.xml"/><Relationship Id="rId28" Type="http://schemas.openxmlformats.org/officeDocument/2006/relationships/slide" Target="/ppt/slides/slide31.xml"/><Relationship Id="rId27" Type="http://schemas.openxmlformats.org/officeDocument/2006/relationships/slide" Target="/ppt/slides/slide21.xml"/><Relationship Id="rId5" Type="http://schemas.openxmlformats.org/officeDocument/2006/relationships/slide" Target="/ppt/slides/slide2.xml"/><Relationship Id="rId6" Type="http://schemas.openxmlformats.org/officeDocument/2006/relationships/slide" Target="/ppt/slides/slide3.xml"/><Relationship Id="rId29" Type="http://schemas.openxmlformats.org/officeDocument/2006/relationships/slide" Target="/ppt/slides/slide41.xml"/><Relationship Id="rId7" Type="http://schemas.openxmlformats.org/officeDocument/2006/relationships/slide" Target="/ppt/slides/slide13.xml"/><Relationship Id="rId8" Type="http://schemas.openxmlformats.org/officeDocument/2006/relationships/slide" Target="/ppt/slides/slide23.xml"/><Relationship Id="rId31" Type="http://schemas.openxmlformats.org/officeDocument/2006/relationships/slide" Target="/ppt/slides/slide53.xml"/><Relationship Id="rId30" Type="http://schemas.openxmlformats.org/officeDocument/2006/relationships/slide" Target="/ppt/slides/slide51.xml"/><Relationship Id="rId11" Type="http://schemas.openxmlformats.org/officeDocument/2006/relationships/slide" Target="/ppt/slides/slide5.xml"/><Relationship Id="rId10" Type="http://schemas.openxmlformats.org/officeDocument/2006/relationships/slide" Target="/ppt/slides/slide43.xml"/><Relationship Id="rId32" Type="http://schemas.openxmlformats.org/officeDocument/2006/relationships/slide" Target="/ppt/slides/slide53.xml"/><Relationship Id="rId13" Type="http://schemas.openxmlformats.org/officeDocument/2006/relationships/slide" Target="/ppt/slides/slide25.xml"/><Relationship Id="rId12" Type="http://schemas.openxmlformats.org/officeDocument/2006/relationships/slide" Target="/ppt/slides/slide15.xml"/><Relationship Id="rId15" Type="http://schemas.openxmlformats.org/officeDocument/2006/relationships/slide" Target="/ppt/slides/slide45.xml"/><Relationship Id="rId14" Type="http://schemas.openxmlformats.org/officeDocument/2006/relationships/slide" Target="/ppt/slides/slide35.xml"/><Relationship Id="rId17" Type="http://schemas.openxmlformats.org/officeDocument/2006/relationships/slide" Target="/ppt/slides/slide17.xml"/><Relationship Id="rId16" Type="http://schemas.openxmlformats.org/officeDocument/2006/relationships/slide" Target="/ppt/slides/slide7.xml"/><Relationship Id="rId19" Type="http://schemas.openxmlformats.org/officeDocument/2006/relationships/slide" Target="/ppt/slides/slide37.xml"/><Relationship Id="rId18" Type="http://schemas.openxmlformats.org/officeDocument/2006/relationships/slide" Target="/ppt/slides/slide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20.xml"/><Relationship Id="rId4" Type="http://schemas.openxmlformats.org/officeDocument/2006/relationships/slide" Target="/ppt/slides/slide20.xml"/><Relationship Id="rId9" Type="http://schemas.openxmlformats.org/officeDocument/2006/relationships/slide" Target="/ppt/slides/slide2.xml"/><Relationship Id="rId5" Type="http://schemas.openxmlformats.org/officeDocument/2006/relationships/slide" Target="/ppt/slides/slide20.xml"/><Relationship Id="rId6" Type="http://schemas.openxmlformats.org/officeDocument/2006/relationships/slide" Target="/ppt/slides/slide20.xml"/><Relationship Id="rId7" Type="http://schemas.openxmlformats.org/officeDocument/2006/relationships/slide" Target="/ppt/slides/slide20.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1.xml"/><Relationship Id="rId4" Type="http://schemas.openxmlformats.org/officeDocument/2006/relationships/slide" Target="/ppt/slides/slide21.xml"/><Relationship Id="rId5" Type="http://schemas.openxmlformats.org/officeDocument/2006/relationships/slide" Target="/ppt/slides/slide21.xml"/><Relationship Id="rId6" Type="http://schemas.openxmlformats.org/officeDocument/2006/relationships/slide" Target="/ppt/slides/slide21.xml"/><Relationship Id="rId7"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2.xml"/><Relationship Id="rId4" Type="http://schemas.openxmlformats.org/officeDocument/2006/relationships/slide" Target="/ppt/slides/slide22.xml"/><Relationship Id="rId9" Type="http://schemas.openxmlformats.org/officeDocument/2006/relationships/slide" Target="/ppt/slides/slide2.xml"/><Relationship Id="rId5" Type="http://schemas.openxmlformats.org/officeDocument/2006/relationships/slide" Target="/ppt/slides/slide22.xml"/><Relationship Id="rId6" Type="http://schemas.openxmlformats.org/officeDocument/2006/relationships/slide" Target="/ppt/slides/slide22.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3.xml"/><Relationship Id="rId4" Type="http://schemas.openxmlformats.org/officeDocument/2006/relationships/slide" Target="/ppt/slides/slide23.xml"/><Relationship Id="rId5" Type="http://schemas.openxmlformats.org/officeDocument/2006/relationships/slide" Target="/ppt/slides/slide23.xml"/><Relationship Id="rId6" Type="http://schemas.openxmlformats.org/officeDocument/2006/relationships/slide" Target="/ppt/slides/slide23.xml"/><Relationship Id="rId7"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4.xml"/><Relationship Id="rId4" Type="http://schemas.openxmlformats.org/officeDocument/2006/relationships/slide" Target="/ppt/slides/slide24.xml"/><Relationship Id="rId9" Type="http://schemas.openxmlformats.org/officeDocument/2006/relationships/slide" Target="/ppt/slides/slide2.xml"/><Relationship Id="rId5" Type="http://schemas.openxmlformats.org/officeDocument/2006/relationships/slide" Target="/ppt/slides/slide24.xml"/><Relationship Id="rId6" Type="http://schemas.openxmlformats.org/officeDocument/2006/relationships/slide" Target="/ppt/slides/slide24.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19.png"/><Relationship Id="rId10"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25.xml"/><Relationship Id="rId4" Type="http://schemas.openxmlformats.org/officeDocument/2006/relationships/slide" Target="/ppt/slides/slide25.xml"/><Relationship Id="rId5" Type="http://schemas.openxmlformats.org/officeDocument/2006/relationships/slide" Target="/ppt/slides/slide25.xml"/><Relationship Id="rId6" Type="http://schemas.openxmlformats.org/officeDocument/2006/relationships/slide" Target="/ppt/slides/slide25.xml"/><Relationship Id="rId7"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slide" Target="/ppt/slides/slide26.xml"/><Relationship Id="rId4" Type="http://schemas.openxmlformats.org/officeDocument/2006/relationships/slide" Target="/ppt/slides/slide26.xml"/><Relationship Id="rId9" Type="http://schemas.openxmlformats.org/officeDocument/2006/relationships/slide" Target="/ppt/slides/slide2.xml"/><Relationship Id="rId5" Type="http://schemas.openxmlformats.org/officeDocument/2006/relationships/slide" Target="/ppt/slides/slide26.xml"/><Relationship Id="rId6" Type="http://schemas.openxmlformats.org/officeDocument/2006/relationships/slide" Target="/ppt/slides/slide26.xml"/><Relationship Id="rId7" Type="http://schemas.openxmlformats.org/officeDocument/2006/relationships/slide" Target="/ppt/slides/slide26.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 Id="rId1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slide" Target="/ppt/slides/slide27.xml"/><Relationship Id="rId4" Type="http://schemas.openxmlformats.org/officeDocument/2006/relationships/slide" Target="/ppt/slides/slide27.xml"/><Relationship Id="rId5" Type="http://schemas.openxmlformats.org/officeDocument/2006/relationships/slide" Target="/ppt/slides/slide27.xml"/><Relationship Id="rId6" Type="http://schemas.openxmlformats.org/officeDocument/2006/relationships/slide" Target="/ppt/slides/slide27.xml"/><Relationship Id="rId7" Type="http://schemas.openxmlformats.org/officeDocument/2006/relationships/slide" Target="/ppt/slides/slide27.xml"/><Relationship Id="rId8"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slide" Target="/ppt/slides/slide28.xml"/><Relationship Id="rId4" Type="http://schemas.openxmlformats.org/officeDocument/2006/relationships/slide" Target="/ppt/slides/slide28.xml"/><Relationship Id="rId9" Type="http://schemas.openxmlformats.org/officeDocument/2006/relationships/slide" Target="/ppt/slides/slide2.xml"/><Relationship Id="rId5" Type="http://schemas.openxmlformats.org/officeDocument/2006/relationships/slide" Target="/ppt/slides/slide28.xml"/><Relationship Id="rId6" Type="http://schemas.openxmlformats.org/officeDocument/2006/relationships/slide" Target="/ppt/slides/slide28.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2.png"/><Relationship Id="rId10" Type="http://schemas.openxmlformats.org/officeDocument/2006/relationships/image" Target="../media/image3.png"/><Relationship Id="rId13" Type="http://schemas.openxmlformats.org/officeDocument/2006/relationships/image" Target="../media/image27.png"/><Relationship Id="rId1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slide" Target="/ppt/slides/slide29.xml"/><Relationship Id="rId4" Type="http://schemas.openxmlformats.org/officeDocument/2006/relationships/slide" Target="/ppt/slides/slide29.xml"/><Relationship Id="rId5" Type="http://schemas.openxmlformats.org/officeDocument/2006/relationships/slide" Target="/ppt/slides/slide29.xml"/><Relationship Id="rId6" Type="http://schemas.openxmlformats.org/officeDocument/2006/relationships/slide" Target="/ppt/slides/slide29.xml"/><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slide" Target="/ppt/slides/slide3.xml"/><Relationship Id="rId4" Type="http://schemas.openxmlformats.org/officeDocument/2006/relationships/slide" Target="/ppt/slides/slide3.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ppt/slides/slide30.xml"/><Relationship Id="rId4" Type="http://schemas.openxmlformats.org/officeDocument/2006/relationships/slide" Target="/ppt/slides/slide30.xml"/><Relationship Id="rId9" Type="http://schemas.openxmlformats.org/officeDocument/2006/relationships/image" Target="../media/image3.png"/><Relationship Id="rId5" Type="http://schemas.openxmlformats.org/officeDocument/2006/relationships/slide" Target="/ppt/slides/slide30.xml"/><Relationship Id="rId6" Type="http://schemas.openxmlformats.org/officeDocument/2006/relationships/slide" Target="/ppt/slides/slide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18.png"/><Relationship Id="rId10" Type="http://schemas.openxmlformats.org/officeDocument/2006/relationships/slide" Target="/ppt/slid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slide" Target="/ppt/slides/slide31.xml"/><Relationship Id="rId4" Type="http://schemas.openxmlformats.org/officeDocument/2006/relationships/slide" Target="/ppt/slides/slide31.xml"/><Relationship Id="rId5" Type="http://schemas.openxmlformats.org/officeDocument/2006/relationships/slide" Target="/ppt/slides/slide31.xml"/><Relationship Id="rId6" Type="http://schemas.openxmlformats.org/officeDocument/2006/relationships/slide" Target="/ppt/slides/slide31.xml"/><Relationship Id="rId7"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slide" Target="/ppt/slides/slide32.xml"/><Relationship Id="rId4" Type="http://schemas.openxmlformats.org/officeDocument/2006/relationships/slide" Target="/ppt/slides/slide32.xml"/><Relationship Id="rId9" Type="http://schemas.openxmlformats.org/officeDocument/2006/relationships/slide" Target="/ppt/slides/slide2.xml"/><Relationship Id="rId5" Type="http://schemas.openxmlformats.org/officeDocument/2006/relationships/slide" Target="/ppt/slides/slide32.xml"/><Relationship Id="rId6" Type="http://schemas.openxmlformats.org/officeDocument/2006/relationships/slide" Target="/ppt/slides/slide3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18.png"/><Relationship Id="rId10"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slide" Target="/ppt/slides/slide33.xml"/><Relationship Id="rId4" Type="http://schemas.openxmlformats.org/officeDocument/2006/relationships/slide" Target="/ppt/slides/slide33.xml"/><Relationship Id="rId5" Type="http://schemas.openxmlformats.org/officeDocument/2006/relationships/slide" Target="/ppt/slides/slide33.xml"/><Relationship Id="rId6" Type="http://schemas.openxmlformats.org/officeDocument/2006/relationships/slide" Target="/ppt/slides/slide33.xml"/><Relationship Id="rId7"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slide" Target="/ppt/slides/slide34.xml"/><Relationship Id="rId4" Type="http://schemas.openxmlformats.org/officeDocument/2006/relationships/slide" Target="/ppt/slides/slide34.xml"/><Relationship Id="rId9" Type="http://schemas.openxmlformats.org/officeDocument/2006/relationships/slide" Target="/ppt/slides/slide2.xml"/><Relationship Id="rId5" Type="http://schemas.openxmlformats.org/officeDocument/2006/relationships/slide" Target="/ppt/slides/slide34.xml"/><Relationship Id="rId6" Type="http://schemas.openxmlformats.org/officeDocument/2006/relationships/slide" Target="/ppt/slides/slide34.xml"/><Relationship Id="rId7" Type="http://schemas.openxmlformats.org/officeDocument/2006/relationships/slide" Target="/ppt/slides/slide34.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slide" Target="/ppt/slides/slide35.xml"/><Relationship Id="rId4" Type="http://schemas.openxmlformats.org/officeDocument/2006/relationships/slide" Target="/ppt/slides/slide35.xml"/><Relationship Id="rId5" Type="http://schemas.openxmlformats.org/officeDocument/2006/relationships/slide" Target="/ppt/slides/slide35.xml"/><Relationship Id="rId6" Type="http://schemas.openxmlformats.org/officeDocument/2006/relationships/slide" Target="/ppt/slides/slide35.xml"/><Relationship Id="rId7" Type="http://schemas.openxmlformats.org/officeDocument/2006/relationships/slide" Target="/ppt/slides/slide35.xml"/><Relationship Id="rId8"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slide" Target="/ppt/slides/slide36.xml"/><Relationship Id="rId4" Type="http://schemas.openxmlformats.org/officeDocument/2006/relationships/slide" Target="/ppt/slides/slide36.xml"/><Relationship Id="rId9" Type="http://schemas.openxmlformats.org/officeDocument/2006/relationships/slide" Target="/ppt/slides/slide2.xml"/><Relationship Id="rId5" Type="http://schemas.openxmlformats.org/officeDocument/2006/relationships/slide" Target="/ppt/slides/slide36.xml"/><Relationship Id="rId6" Type="http://schemas.openxmlformats.org/officeDocument/2006/relationships/slide" Target="/ppt/slides/slide36.xml"/><Relationship Id="rId7" Type="http://schemas.openxmlformats.org/officeDocument/2006/relationships/slide" Target="/ppt/slides/slide36.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 Id="rId1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slide" Target="/ppt/slides/slide37.xml"/><Relationship Id="rId4" Type="http://schemas.openxmlformats.org/officeDocument/2006/relationships/slide" Target="/ppt/slides/slide37.xml"/><Relationship Id="rId5" Type="http://schemas.openxmlformats.org/officeDocument/2006/relationships/slide" Target="/ppt/slides/slide37.xml"/><Relationship Id="rId6" Type="http://schemas.openxmlformats.org/officeDocument/2006/relationships/slide" Target="/ppt/slides/slide37.xml"/><Relationship Id="rId7" Type="http://schemas.openxmlformats.org/officeDocument/2006/relationships/slide" Target="/ppt/slides/slide37.xml"/><Relationship Id="rId8"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slide" Target="/ppt/slides/slide38.xml"/><Relationship Id="rId4" Type="http://schemas.openxmlformats.org/officeDocument/2006/relationships/slide" Target="/ppt/slides/slide38.xml"/><Relationship Id="rId9" Type="http://schemas.openxmlformats.org/officeDocument/2006/relationships/slide" Target="/ppt/slides/slide2.xml"/><Relationship Id="rId5" Type="http://schemas.openxmlformats.org/officeDocument/2006/relationships/slide" Target="/ppt/slides/slide38.xml"/><Relationship Id="rId6" Type="http://schemas.openxmlformats.org/officeDocument/2006/relationships/slide" Target="/ppt/slides/slide38.xml"/><Relationship Id="rId7" Type="http://schemas.openxmlformats.org/officeDocument/2006/relationships/slide" Target="/ppt/slides/slide38.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 Id="rId1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slide" Target="/ppt/slides/slide39.xml"/><Relationship Id="rId4" Type="http://schemas.openxmlformats.org/officeDocument/2006/relationships/slide" Target="/ppt/slides/slide39.xml"/><Relationship Id="rId5" Type="http://schemas.openxmlformats.org/officeDocument/2006/relationships/slide" Target="/ppt/slides/slide39.xml"/><Relationship Id="rId6" Type="http://schemas.openxmlformats.org/officeDocument/2006/relationships/slide" Target="/ppt/slides/slide39.xml"/><Relationship Id="rId7" Type="http://schemas.openxmlformats.org/officeDocument/2006/relationships/slide" Target="/ppt/slides/slide39.xml"/><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slide" Target="/ppt/slides/slide4.xml"/><Relationship Id="rId4" Type="http://schemas.openxmlformats.org/officeDocument/2006/relationships/slide" Target="/ppt/slides/slide4.xml"/><Relationship Id="rId9" Type="http://schemas.openxmlformats.org/officeDocument/2006/relationships/image" Target="../media/image3.png"/><Relationship Id="rId5" Type="http://schemas.openxmlformats.org/officeDocument/2006/relationships/slide" Target="/ppt/slides/slide4.xml"/><Relationship Id="rId6" Type="http://schemas.openxmlformats.org/officeDocument/2006/relationships/slide" Target="/ppt/slides/slide2.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41.jpg"/><Relationship Id="rId10" Type="http://schemas.openxmlformats.org/officeDocument/2006/relationships/slide" Target="/ppt/slid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slide" Target="/ppt/slides/slide40.xml"/><Relationship Id="rId4" Type="http://schemas.openxmlformats.org/officeDocument/2006/relationships/slide" Target="/ppt/slides/slide40.xml"/><Relationship Id="rId9" Type="http://schemas.openxmlformats.org/officeDocument/2006/relationships/slide" Target="/ppt/slides/slide2.xml"/><Relationship Id="rId5" Type="http://schemas.openxmlformats.org/officeDocument/2006/relationships/slide" Target="/ppt/slides/slide40.xml"/><Relationship Id="rId6" Type="http://schemas.openxmlformats.org/officeDocument/2006/relationships/slide" Target="/ppt/slides/slide40.xml"/><Relationship Id="rId7" Type="http://schemas.openxmlformats.org/officeDocument/2006/relationships/slide" Target="/ppt/slides/slide40.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 Id="rId1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slide" Target="/ppt/slides/slide41.xml"/><Relationship Id="rId4" Type="http://schemas.openxmlformats.org/officeDocument/2006/relationships/slide" Target="/ppt/slides/slide41.xml"/><Relationship Id="rId5" Type="http://schemas.openxmlformats.org/officeDocument/2006/relationships/slide" Target="/ppt/slides/slide41.xml"/><Relationship Id="rId6" Type="http://schemas.openxmlformats.org/officeDocument/2006/relationships/slide" Target="/ppt/slides/slide41.xml"/><Relationship Id="rId7" Type="http://schemas.openxmlformats.org/officeDocument/2006/relationships/slide" Target="/ppt/slides/slide41.xml"/><Relationship Id="rId8"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slide" Target="/ppt/slides/slide42.xml"/><Relationship Id="rId4" Type="http://schemas.openxmlformats.org/officeDocument/2006/relationships/slide" Target="/ppt/slides/slide42.xml"/><Relationship Id="rId9" Type="http://schemas.openxmlformats.org/officeDocument/2006/relationships/slide" Target="/ppt/slides/slide2.xml"/><Relationship Id="rId5" Type="http://schemas.openxmlformats.org/officeDocument/2006/relationships/slide" Target="/ppt/slides/slide42.xml"/><Relationship Id="rId6" Type="http://schemas.openxmlformats.org/officeDocument/2006/relationships/slide" Target="/ppt/slides/slide42.xml"/><Relationship Id="rId7" Type="http://schemas.openxmlformats.org/officeDocument/2006/relationships/slide" Target="/ppt/slides/slide42.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slide" Target="/ppt/slides/slide43.xml"/><Relationship Id="rId4" Type="http://schemas.openxmlformats.org/officeDocument/2006/relationships/slide" Target="/ppt/slides/slide43.xml"/><Relationship Id="rId5" Type="http://schemas.openxmlformats.org/officeDocument/2006/relationships/slide" Target="/ppt/slides/slide43.xml"/><Relationship Id="rId6" Type="http://schemas.openxmlformats.org/officeDocument/2006/relationships/slide" Target="/ppt/slides/slide43.xml"/><Relationship Id="rId7"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slide" Target="/ppt/slides/slide44.xml"/><Relationship Id="rId4" Type="http://schemas.openxmlformats.org/officeDocument/2006/relationships/slide" Target="/ppt/slides/slide44.xml"/><Relationship Id="rId9" Type="http://schemas.openxmlformats.org/officeDocument/2006/relationships/slide" Target="/ppt/slides/slide2.xml"/><Relationship Id="rId5" Type="http://schemas.openxmlformats.org/officeDocument/2006/relationships/slide" Target="/ppt/slides/slide44.xml"/><Relationship Id="rId6" Type="http://schemas.openxmlformats.org/officeDocument/2006/relationships/slide" Target="/ppt/slides/slide44.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slide" Target="/ppt/slides/slide45.xml"/><Relationship Id="rId4" Type="http://schemas.openxmlformats.org/officeDocument/2006/relationships/slide" Target="/ppt/slides/slide45.xml"/><Relationship Id="rId5" Type="http://schemas.openxmlformats.org/officeDocument/2006/relationships/slide" Target="/ppt/slides/slide45.xml"/><Relationship Id="rId6" Type="http://schemas.openxmlformats.org/officeDocument/2006/relationships/slide" Target="/ppt/slides/slide45.xml"/><Relationship Id="rId7"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slide" Target="/ppt/slides/slide46.xml"/><Relationship Id="rId4" Type="http://schemas.openxmlformats.org/officeDocument/2006/relationships/slide" Target="/ppt/slides/slide46.xml"/><Relationship Id="rId9" Type="http://schemas.openxmlformats.org/officeDocument/2006/relationships/slide" Target="/ppt/slides/slide2.xml"/><Relationship Id="rId5" Type="http://schemas.openxmlformats.org/officeDocument/2006/relationships/slide" Target="/ppt/slides/slide46.xml"/><Relationship Id="rId6" Type="http://schemas.openxmlformats.org/officeDocument/2006/relationships/slide" Target="/ppt/slides/slide46.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28.png"/><Relationship Id="rId10" Type="http://schemas.openxmlformats.org/officeDocument/2006/relationships/image" Target="../media/image3.png"/><Relationship Id="rId13" Type="http://schemas.openxmlformats.org/officeDocument/2006/relationships/image" Target="../media/image25.png"/><Relationship Id="rId12" Type="http://schemas.openxmlformats.org/officeDocument/2006/relationships/image" Target="../media/image26.png"/><Relationship Id="rId14"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slide" Target="/ppt/slides/slide47.xml"/><Relationship Id="rId4" Type="http://schemas.openxmlformats.org/officeDocument/2006/relationships/slide" Target="/ppt/slides/slide47.xml"/><Relationship Id="rId5" Type="http://schemas.openxmlformats.org/officeDocument/2006/relationships/slide" Target="/ppt/slides/slide47.xml"/><Relationship Id="rId6" Type="http://schemas.openxmlformats.org/officeDocument/2006/relationships/slide" Target="/ppt/slides/slide47.xml"/><Relationship Id="rId7" Type="http://schemas.openxmlformats.org/officeDocument/2006/relationships/slide" Target="/ppt/slides/slide47.xml"/><Relationship Id="rId8"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slide" Target="/ppt/slides/slide48.xml"/><Relationship Id="rId4" Type="http://schemas.openxmlformats.org/officeDocument/2006/relationships/slide" Target="/ppt/slides/slide48.xml"/><Relationship Id="rId9" Type="http://schemas.openxmlformats.org/officeDocument/2006/relationships/slide" Target="/ppt/slides/slide2.xml"/><Relationship Id="rId5" Type="http://schemas.openxmlformats.org/officeDocument/2006/relationships/slide" Target="/ppt/slides/slide48.xml"/><Relationship Id="rId6" Type="http://schemas.openxmlformats.org/officeDocument/2006/relationships/slide" Target="/ppt/slides/slide48.xml"/><Relationship Id="rId7" Type="http://schemas.openxmlformats.org/officeDocument/2006/relationships/slide" Target="/ppt/slides/slide2.xml"/><Relationship Id="rId8" Type="http://schemas.openxmlformats.org/officeDocument/2006/relationships/slide" Target="/ppt/slides/slide2.xml"/><Relationship Id="rId11" Type="http://schemas.openxmlformats.org/officeDocument/2006/relationships/image" Target="../media/image34.png"/><Relationship Id="rId10" Type="http://schemas.openxmlformats.org/officeDocument/2006/relationships/image" Target="../media/image3.png"/><Relationship Id="rId13" Type="http://schemas.openxmlformats.org/officeDocument/2006/relationships/image" Target="../media/image40.png"/><Relationship Id="rId12" Type="http://schemas.openxmlformats.org/officeDocument/2006/relationships/slide" Target="/ppt/slid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slide" Target="/ppt/slides/slide49.xml"/><Relationship Id="rId4" Type="http://schemas.openxmlformats.org/officeDocument/2006/relationships/slide" Target="/ppt/slides/slide49.xml"/><Relationship Id="rId5" Type="http://schemas.openxmlformats.org/officeDocument/2006/relationships/slide" Target="/ppt/slides/slide49.xml"/><Relationship Id="rId6" Type="http://schemas.openxmlformats.org/officeDocument/2006/relationships/slide" Target="/ppt/slides/slide49.xml"/><Relationship Id="rId7" Type="http://schemas.openxmlformats.org/officeDocument/2006/relationships/image" Target="../media/image1.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slide" Target="/ppt/slides/slide5.xml"/><Relationship Id="rId4" Type="http://schemas.openxmlformats.org/officeDocument/2006/relationships/slide" Target="/ppt/slides/slide5.xml"/><Relationship Id="rId5" Type="http://schemas.openxmlformats.org/officeDocument/2006/relationships/slide" Target="/ppt/slides/slide5.xml"/><Relationship Id="rId6" Type="http://schemas.openxmlformats.org/officeDocument/2006/relationships/slide" Target="/ppt/slides/slide5.xml"/><Relationship Id="rId7" Type="http://schemas.openxmlformats.org/officeDocument/2006/relationships/slide" Target="/ppt/slides/slide5.xml"/><Relationship Id="rId8"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slide" Target="/ppt/slides/slide50.xml"/><Relationship Id="rId4" Type="http://schemas.openxmlformats.org/officeDocument/2006/relationships/slide" Target="/ppt/slides/slide50.xml"/><Relationship Id="rId9" Type="http://schemas.openxmlformats.org/officeDocument/2006/relationships/slide" Target="/ppt/slides/slide2.xml"/><Relationship Id="rId5" Type="http://schemas.openxmlformats.org/officeDocument/2006/relationships/slide" Target="/ppt/slides/slide50.xml"/><Relationship Id="rId6" Type="http://schemas.openxmlformats.org/officeDocument/2006/relationships/slide" Target="/ppt/slides/slide50.xml"/><Relationship Id="rId7" Type="http://schemas.openxmlformats.org/officeDocument/2006/relationships/slide" Target="/ppt/slides/slide50.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slide" Target="/ppt/slides/slide51.xml"/><Relationship Id="rId4" Type="http://schemas.openxmlformats.org/officeDocument/2006/relationships/slide" Target="/ppt/slides/slide51.xml"/><Relationship Id="rId5" Type="http://schemas.openxmlformats.org/officeDocument/2006/relationships/slide" Target="/ppt/slides/slide51.xml"/><Relationship Id="rId6" Type="http://schemas.openxmlformats.org/officeDocument/2006/relationships/slide" Target="/ppt/slides/slide51.xml"/><Relationship Id="rId7" Type="http://schemas.openxmlformats.org/officeDocument/2006/relationships/image" Target="../media/image1.png"/><Relationship Id="rId8"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slide" Target="/ppt/slides/slide52.xml"/><Relationship Id="rId4" Type="http://schemas.openxmlformats.org/officeDocument/2006/relationships/slide" Target="/ppt/slides/slide52.xml"/><Relationship Id="rId9" Type="http://schemas.openxmlformats.org/officeDocument/2006/relationships/slide" Target="/ppt/slides/slide2.xml"/><Relationship Id="rId5" Type="http://schemas.openxmlformats.org/officeDocument/2006/relationships/slide" Target="/ppt/slides/slide52.xml"/><Relationship Id="rId6" Type="http://schemas.openxmlformats.org/officeDocument/2006/relationships/slide" Target="/ppt/slides/slide52.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slide" Target="/ppt/slides/slide53.xml"/><Relationship Id="rId4" Type="http://schemas.openxmlformats.org/officeDocument/2006/relationships/slide" Target="/ppt/slides/slide53.xml"/><Relationship Id="rId9" Type="http://schemas.openxmlformats.org/officeDocument/2006/relationships/slide" Target="/ppt/slides/slide53.xml"/><Relationship Id="rId5" Type="http://schemas.openxmlformats.org/officeDocument/2006/relationships/slide" Target="/ppt/slides/slide53.xml"/><Relationship Id="rId6" Type="http://schemas.openxmlformats.org/officeDocument/2006/relationships/slide" Target="/ppt/slides/slide53.xml"/><Relationship Id="rId7" Type="http://schemas.openxmlformats.org/officeDocument/2006/relationships/slide" Target="/ppt/slides/slide53.xml"/><Relationship Id="rId8" Type="http://schemas.openxmlformats.org/officeDocument/2006/relationships/image" Target="../media/image1.png"/><Relationship Id="rId10"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slide" Target="/ppt/slides/slide54.xml"/><Relationship Id="rId4" Type="http://schemas.openxmlformats.org/officeDocument/2006/relationships/slide" Target="/ppt/slides/slide54.xml"/><Relationship Id="rId5" Type="http://schemas.openxmlformats.org/officeDocument/2006/relationships/slide" Target="/ppt/slides/slide54.xml"/><Relationship Id="rId6" Type="http://schemas.openxmlformats.org/officeDocument/2006/relationships/slide" Target="/ppt/slides/slide54.xml"/><Relationship Id="rId7" Type="http://schemas.openxmlformats.org/officeDocument/2006/relationships/image" Target="../media/image1.png"/><Relationship Id="rId8"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slide" Target="/ppt/slides/slide55.xml"/><Relationship Id="rId4" Type="http://schemas.openxmlformats.org/officeDocument/2006/relationships/slide" Target="/ppt/slides/slide55.xml"/><Relationship Id="rId9" Type="http://schemas.openxmlformats.org/officeDocument/2006/relationships/slide" Target="/ppt/slides/slide2.xml"/><Relationship Id="rId5" Type="http://schemas.openxmlformats.org/officeDocument/2006/relationships/slide" Target="/ppt/slides/slide55.xml"/><Relationship Id="rId6" Type="http://schemas.openxmlformats.org/officeDocument/2006/relationships/slide" Target="/ppt/slides/slide55.xml"/><Relationship Id="rId7" Type="http://schemas.openxmlformats.org/officeDocument/2006/relationships/slide" Target="/ppt/slides/slide2.xml"/><Relationship Id="rId8" Type="http://schemas.openxmlformats.org/officeDocument/2006/relationships/slide" Target="/ppt/slides/slide2.xml"/><Relationship Id="rId10"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6.xml"/><Relationship Id="rId4" Type="http://schemas.openxmlformats.org/officeDocument/2006/relationships/slide" Target="/ppt/slides/slide6.xml"/><Relationship Id="rId9" Type="http://schemas.openxmlformats.org/officeDocument/2006/relationships/slide" Target="/ppt/slides/slide2.xml"/><Relationship Id="rId5" Type="http://schemas.openxmlformats.org/officeDocument/2006/relationships/slide" Target="/ppt/slides/slide6.xml"/><Relationship Id="rId6" Type="http://schemas.openxmlformats.org/officeDocument/2006/relationships/slide" Target="/ppt/slides/slide6.xml"/><Relationship Id="rId7" Type="http://schemas.openxmlformats.org/officeDocument/2006/relationships/slide" Target="/ppt/slides/slide6.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 Id="rId13" Type="http://schemas.openxmlformats.org/officeDocument/2006/relationships/slide" Target="/ppt/slides/slide6.xml"/><Relationship Id="rId12" Type="http://schemas.openxmlformats.org/officeDocument/2006/relationships/image" Target="../media/image15.jpg"/><Relationship Id="rId15" Type="http://schemas.openxmlformats.org/officeDocument/2006/relationships/slide" Target="/ppt/slides/slide6.xml"/><Relationship Id="rId14" Type="http://schemas.openxmlformats.org/officeDocument/2006/relationships/image" Target="../media/image7.jpg"/><Relationship Id="rId17" Type="http://schemas.openxmlformats.org/officeDocument/2006/relationships/slide" Target="/ppt/slides/slide6.xml"/><Relationship Id="rId16" Type="http://schemas.openxmlformats.org/officeDocument/2006/relationships/image" Target="../media/image5.png"/><Relationship Id="rId18"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7.xml"/><Relationship Id="rId4" Type="http://schemas.openxmlformats.org/officeDocument/2006/relationships/slide" Target="/ppt/slides/slide7.xml"/><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image" Target="../media/image1.png"/><Relationship Id="rId8"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8.xml"/><Relationship Id="rId4" Type="http://schemas.openxmlformats.org/officeDocument/2006/relationships/slide" Target="/ppt/slides/slide8.xml"/><Relationship Id="rId9" Type="http://schemas.openxmlformats.org/officeDocument/2006/relationships/slide" Target="/ppt/slides/slide2.xml"/><Relationship Id="rId5" Type="http://schemas.openxmlformats.org/officeDocument/2006/relationships/slide" Target="/ppt/slides/slide8.xml"/><Relationship Id="rId6" Type="http://schemas.openxmlformats.org/officeDocument/2006/relationships/slide" Target="/ppt/slides/slide8.xml"/><Relationship Id="rId7" Type="http://schemas.openxmlformats.org/officeDocument/2006/relationships/slide" Target="/ppt/slides/slide8.xml"/><Relationship Id="rId8" Type="http://schemas.openxmlformats.org/officeDocument/2006/relationships/slide" Target="/ppt/slides/slide2.xml"/><Relationship Id="rId11" Type="http://schemas.openxmlformats.org/officeDocument/2006/relationships/image" Target="../media/image3.png"/><Relationship Id="rId10" Type="http://schemas.openxmlformats.org/officeDocument/2006/relationships/slide" Target="/ppt/slides/slide2.xml"/><Relationship Id="rId12" Type="http://schemas.openxmlformats.org/officeDocument/2006/relationships/image" Target="../media/image3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9.xml"/><Relationship Id="rId4" Type="http://schemas.openxmlformats.org/officeDocument/2006/relationships/slide" Target="/ppt/slides/slide9.xml"/><Relationship Id="rId5" Type="http://schemas.openxmlformats.org/officeDocument/2006/relationships/slide" Target="/ppt/slides/slide9.xml"/><Relationship Id="rId6" Type="http://schemas.openxmlformats.org/officeDocument/2006/relationships/slide" Target="/ppt/slides/slide9.xml"/><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8"/>
          <p:cNvSpPr txBox="1"/>
          <p:nvPr>
            <p:ph type="ctrTitle"/>
          </p:nvPr>
        </p:nvSpPr>
        <p:spPr>
          <a:xfrm>
            <a:off x="946175" y="3227401"/>
            <a:ext cx="7050900" cy="125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00"/>
                </a:solidFill>
              </a:rPr>
              <a:t>RI Birds</a:t>
            </a:r>
            <a:endParaRPr>
              <a:solidFill>
                <a:srgbClr val="FFFF00"/>
              </a:solidFill>
            </a:endParaRPr>
          </a:p>
        </p:txBody>
      </p:sp>
      <p:sp>
        <p:nvSpPr>
          <p:cNvPr id="46" name="Google Shape;46;p8"/>
          <p:cNvSpPr txBox="1"/>
          <p:nvPr>
            <p:ph idx="1" type="subTitle"/>
          </p:nvPr>
        </p:nvSpPr>
        <p:spPr>
          <a:xfrm>
            <a:off x="7073650" y="6592750"/>
            <a:ext cx="1476000" cy="28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Template </a:t>
            </a:r>
            <a:r>
              <a:rPr lang="en" sz="1000">
                <a:solidFill>
                  <a:srgbClr val="FFFFFF"/>
                </a:solidFill>
              </a:rPr>
              <a:t>by Eric Curts</a:t>
            </a:r>
            <a:endParaRPr sz="1000">
              <a:solidFill>
                <a:srgbClr val="FFFFFF"/>
              </a:solidFill>
            </a:endParaRPr>
          </a:p>
          <a:p>
            <a:pPr indent="0" lvl="0" marL="0" rtl="0" algn="ctr">
              <a:spcBef>
                <a:spcPts val="0"/>
              </a:spcBef>
              <a:spcAft>
                <a:spcPts val="0"/>
              </a:spcAft>
              <a:buNone/>
            </a:pPr>
            <a:r>
              <a:t/>
            </a:r>
            <a:endParaRPr>
              <a:solidFill>
                <a:srgbClr val="FFFFFF"/>
              </a:solidFill>
            </a:endParaRPr>
          </a:p>
        </p:txBody>
      </p:sp>
      <p:pic>
        <p:nvPicPr>
          <p:cNvPr id="47" name="Google Shape;47;p8"/>
          <p:cNvPicPr preferRelativeResize="0"/>
          <p:nvPr/>
        </p:nvPicPr>
        <p:blipFill>
          <a:blip r:embed="rId3">
            <a:alphaModFix/>
          </a:blip>
          <a:stretch>
            <a:fillRect/>
          </a:stretch>
        </p:blipFill>
        <p:spPr>
          <a:xfrm>
            <a:off x="1215475" y="1241625"/>
            <a:ext cx="6512300" cy="1934200"/>
          </a:xfrm>
          <a:prstGeom prst="rect">
            <a:avLst/>
          </a:prstGeom>
          <a:noFill/>
          <a:ln>
            <a:noFill/>
          </a:ln>
        </p:spPr>
      </p:pic>
      <p:pic>
        <p:nvPicPr>
          <p:cNvPr id="48" name="Google Shape;48;p8"/>
          <p:cNvPicPr preferRelativeResize="0"/>
          <p:nvPr/>
        </p:nvPicPr>
        <p:blipFill>
          <a:blip r:embed="rId4">
            <a:alphaModFix/>
          </a:blip>
          <a:stretch>
            <a:fillRect/>
          </a:stretch>
        </p:blipFill>
        <p:spPr>
          <a:xfrm>
            <a:off x="3112887" y="4604312"/>
            <a:ext cx="2708176" cy="1805450"/>
          </a:xfrm>
          <a:prstGeom prst="rect">
            <a:avLst/>
          </a:prstGeom>
          <a:noFill/>
          <a:ln>
            <a:noFill/>
          </a:ln>
        </p:spPr>
      </p:pic>
      <p:pic>
        <p:nvPicPr>
          <p:cNvPr id="49" name="Google Shape;49;p8"/>
          <p:cNvPicPr preferRelativeResize="0"/>
          <p:nvPr/>
        </p:nvPicPr>
        <p:blipFill>
          <a:blip r:embed="rId5">
            <a:alphaModFix/>
          </a:blip>
          <a:stretch>
            <a:fillRect/>
          </a:stretch>
        </p:blipFill>
        <p:spPr>
          <a:xfrm>
            <a:off x="6167223" y="4635601"/>
            <a:ext cx="2708182" cy="1804750"/>
          </a:xfrm>
          <a:prstGeom prst="rect">
            <a:avLst/>
          </a:prstGeom>
          <a:noFill/>
          <a:ln>
            <a:noFill/>
          </a:ln>
        </p:spPr>
      </p:pic>
      <p:pic>
        <p:nvPicPr>
          <p:cNvPr id="50" name="Google Shape;50;p8"/>
          <p:cNvPicPr preferRelativeResize="0"/>
          <p:nvPr/>
        </p:nvPicPr>
        <p:blipFill>
          <a:blip r:embed="rId6">
            <a:alphaModFix/>
          </a:blip>
          <a:stretch>
            <a:fillRect/>
          </a:stretch>
        </p:blipFill>
        <p:spPr>
          <a:xfrm>
            <a:off x="152400" y="4635601"/>
            <a:ext cx="2614325" cy="17428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32" name="Shape 132"/>
        <p:cNvGrpSpPr/>
        <p:nvPr/>
      </p:nvGrpSpPr>
      <p:grpSpPr>
        <a:xfrm>
          <a:off x="0" y="0"/>
          <a:ext cx="0" cy="0"/>
          <a:chOff x="0" y="0"/>
          <a:chExt cx="0" cy="0"/>
        </a:xfrm>
      </p:grpSpPr>
      <p:sp>
        <p:nvSpPr>
          <p:cNvPr id="133" name="Google Shape;133;p1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7">
            <a:hlinkClick action="ppaction://hlinksldjump" r:id="rId4"/>
          </p:cNvPr>
          <p:cNvSpPr txBox="1"/>
          <p:nvPr>
            <p:ph idx="1" type="body"/>
          </p:nvPr>
        </p:nvSpPr>
        <p:spPr>
          <a:xfrm>
            <a:off x="5192650" y="1024650"/>
            <a:ext cx="38865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Habitats like forests, shrublands, and meadows (typically dry habitats)</a:t>
            </a:r>
            <a:endParaRPr sz="3600">
              <a:solidFill>
                <a:srgbClr val="FFFFFF"/>
              </a:solidFill>
            </a:endParaRPr>
          </a:p>
        </p:txBody>
      </p:sp>
      <p:sp>
        <p:nvSpPr>
          <p:cNvPr id="135" name="Google Shape;135;p1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Habitats</a:t>
            </a:r>
            <a:r>
              <a:rPr lang="en">
                <a:solidFill>
                  <a:srgbClr val="FFFFFF"/>
                </a:solidFill>
                <a:uFill>
                  <a:noFill/>
                </a:uFill>
                <a:hlinkClick action="ppaction://hlinksldjump" r:id="rId6">
                  <a:extLst>
                    <a:ext uri="{A12FA001-AC4F-418D-AE19-62706E023703}">
                      <ahyp:hlinkClr val="tx"/>
                    </a:ext>
                  </a:extLst>
                </a:hlinkClick>
              </a:rPr>
              <a:t> - $400 Answer</a:t>
            </a:r>
            <a:endParaRPr>
              <a:solidFill>
                <a:srgbClr val="FFFFFF"/>
              </a:solidFill>
            </a:endParaRPr>
          </a:p>
        </p:txBody>
      </p:sp>
      <p:sp>
        <p:nvSpPr>
          <p:cNvPr id="136" name="Google Shape;136;p17">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37" name="Google Shape;137;p17">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138" name="Google Shape;138;p17"/>
          <p:cNvPicPr preferRelativeResize="0"/>
          <p:nvPr/>
        </p:nvPicPr>
        <p:blipFill>
          <a:blip r:embed="rId11">
            <a:alphaModFix/>
          </a:blip>
          <a:stretch>
            <a:fillRect/>
          </a:stretch>
        </p:blipFill>
        <p:spPr>
          <a:xfrm>
            <a:off x="95451" y="2057276"/>
            <a:ext cx="5010446" cy="33402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42" name="Shape 142"/>
        <p:cNvGrpSpPr/>
        <p:nvPr/>
      </p:nvGrpSpPr>
      <p:grpSpPr>
        <a:xfrm>
          <a:off x="0" y="0"/>
          <a:ext cx="0" cy="0"/>
          <a:chOff x="0" y="0"/>
          <a:chExt cx="0" cy="0"/>
        </a:xfrm>
      </p:grpSpPr>
      <p:sp>
        <p:nvSpPr>
          <p:cNvPr id="143" name="Google Shape;143;p1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threat to bird habitats in Rhode Island.</a:t>
            </a:r>
            <a:endParaRPr sz="4800">
              <a:solidFill>
                <a:srgbClr val="FFFFFF"/>
              </a:solidFill>
            </a:endParaRPr>
          </a:p>
        </p:txBody>
      </p:sp>
      <p:sp>
        <p:nvSpPr>
          <p:cNvPr id="145" name="Google Shape;145;p1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a:t>
            </a:r>
            <a:r>
              <a:rPr lang="en">
                <a:solidFill>
                  <a:schemeClr val="lt1"/>
                </a:solidFill>
              </a:rPr>
              <a:t>s</a:t>
            </a:r>
            <a:r>
              <a:rPr lang="en">
                <a:solidFill>
                  <a:srgbClr val="FFFFFF"/>
                </a:solidFill>
                <a:uFill>
                  <a:noFill/>
                </a:uFill>
                <a:hlinkClick action="ppaction://hlinksldjump" r:id="rId6">
                  <a:extLst>
                    <a:ext uri="{A12FA001-AC4F-418D-AE19-62706E023703}">
                      <ahyp:hlinkClr val="tx"/>
                    </a:ext>
                  </a:extLst>
                </a:hlinkClick>
              </a:rPr>
              <a:t> - $500 Question</a:t>
            </a:r>
            <a:endParaRPr>
              <a:solidFill>
                <a:srgbClr val="FFFFFF"/>
              </a:solidFill>
            </a:endParaRPr>
          </a:p>
        </p:txBody>
      </p:sp>
      <p:sp>
        <p:nvSpPr>
          <p:cNvPr id="146" name="Google Shape;146;p1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47" name="Google Shape;147;p1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51" name="Shape 151"/>
        <p:cNvGrpSpPr/>
        <p:nvPr/>
      </p:nvGrpSpPr>
      <p:grpSpPr>
        <a:xfrm>
          <a:off x="0" y="0"/>
          <a:ext cx="0" cy="0"/>
          <a:chOff x="0" y="0"/>
          <a:chExt cx="0" cy="0"/>
        </a:xfrm>
      </p:grpSpPr>
      <p:sp>
        <p:nvSpPr>
          <p:cNvPr id="152" name="Google Shape;152;p19">
            <a:hlinkClick action="ppaction://hlinksldjump" r:id="rId3"/>
          </p:cNvPr>
          <p:cNvSpPr/>
          <p:nvPr/>
        </p:nvSpPr>
        <p:spPr>
          <a:xfrm>
            <a:off x="0" y="-189317"/>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a:hlinkClick action="ppaction://hlinksldjump" r:id="rId4"/>
          </p:cNvPr>
          <p:cNvSpPr txBox="1"/>
          <p:nvPr>
            <p:ph idx="1" type="body"/>
          </p:nvPr>
        </p:nvSpPr>
        <p:spPr>
          <a:xfrm>
            <a:off x="791225" y="1185050"/>
            <a:ext cx="7574400" cy="542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rPr>
              <a:t>Habitat destruction, fragmentation, loss of young forest habitats, renewable energy land development</a:t>
            </a:r>
            <a:endParaRPr sz="4800">
              <a:solidFill>
                <a:srgbClr val="FFFFFF"/>
              </a:solidFill>
            </a:endParaRPr>
          </a:p>
        </p:txBody>
      </p:sp>
      <p:sp>
        <p:nvSpPr>
          <p:cNvPr id="154" name="Google Shape;154;p1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a:t>
            </a:r>
            <a:r>
              <a:rPr lang="en">
                <a:solidFill>
                  <a:schemeClr val="lt1"/>
                </a:solidFill>
              </a:rPr>
              <a:t>s</a:t>
            </a:r>
            <a:r>
              <a:rPr lang="en">
                <a:solidFill>
                  <a:srgbClr val="FFFFFF"/>
                </a:solidFill>
                <a:uFill>
                  <a:noFill/>
                </a:uFill>
                <a:hlinkClick action="ppaction://hlinksldjump" r:id="rId6">
                  <a:extLst>
                    <a:ext uri="{A12FA001-AC4F-418D-AE19-62706E023703}">
                      <ahyp:hlinkClr val="tx"/>
                    </a:ext>
                  </a:extLst>
                </a:hlinkClick>
              </a:rPr>
              <a:t> - $500 Answer</a:t>
            </a:r>
            <a:endParaRPr>
              <a:solidFill>
                <a:srgbClr val="FFFFFF"/>
              </a:solidFill>
            </a:endParaRPr>
          </a:p>
        </p:txBody>
      </p:sp>
      <p:sp>
        <p:nvSpPr>
          <p:cNvPr id="155" name="Google Shape;155;p1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56" name="Google Shape;156;p1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60" name="Shape 160"/>
        <p:cNvGrpSpPr/>
        <p:nvPr/>
      </p:nvGrpSpPr>
      <p:grpSpPr>
        <a:xfrm>
          <a:off x="0" y="0"/>
          <a:ext cx="0" cy="0"/>
          <a:chOff x="0" y="0"/>
          <a:chExt cx="0" cy="0"/>
        </a:xfrm>
      </p:grpSpPr>
      <p:sp>
        <p:nvSpPr>
          <p:cNvPr id="161" name="Google Shape;161;p2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0">
            <a:hlinkClick action="ppaction://hlinksldjump" r:id="rId4"/>
          </p:cNvPr>
          <p:cNvSpPr txBox="1"/>
          <p:nvPr>
            <p:ph idx="1" type="body"/>
          </p:nvPr>
        </p:nvSpPr>
        <p:spPr>
          <a:xfrm>
            <a:off x="4223750" y="1634250"/>
            <a:ext cx="4463100" cy="160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Ducks, Geese, Swans - Which group?</a:t>
            </a:r>
            <a:endParaRPr sz="4800">
              <a:solidFill>
                <a:srgbClr val="FFFFFF"/>
              </a:solidFill>
            </a:endParaRPr>
          </a:p>
        </p:txBody>
      </p:sp>
      <p:sp>
        <p:nvSpPr>
          <p:cNvPr id="163" name="Google Shape;163;p20">
            <a:hlinkClick action="ppaction://hlinksldjump" r:id="rId5"/>
          </p:cNvPr>
          <p:cNvSpPr txBox="1"/>
          <p:nvPr>
            <p:ph type="title"/>
          </p:nvPr>
        </p:nvSpPr>
        <p:spPr>
          <a:xfrm>
            <a:off x="478225"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$100 Question</a:t>
            </a:r>
            <a:endParaRPr>
              <a:solidFill>
                <a:srgbClr val="FFFFFF"/>
              </a:solidFill>
            </a:endParaRPr>
          </a:p>
        </p:txBody>
      </p:sp>
      <p:sp>
        <p:nvSpPr>
          <p:cNvPr id="164" name="Google Shape;164;p2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65" name="Google Shape;165;p20">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pic>
        <p:nvPicPr>
          <p:cNvPr id="166" name="Google Shape;166;p20"/>
          <p:cNvPicPr preferRelativeResize="0"/>
          <p:nvPr/>
        </p:nvPicPr>
        <p:blipFill>
          <a:blip r:embed="rId9">
            <a:alphaModFix/>
          </a:blip>
          <a:stretch>
            <a:fillRect/>
          </a:stretch>
        </p:blipFill>
        <p:spPr>
          <a:xfrm>
            <a:off x="203850" y="1277624"/>
            <a:ext cx="3531188" cy="2409276"/>
          </a:xfrm>
          <a:prstGeom prst="rect">
            <a:avLst/>
          </a:prstGeom>
          <a:noFill/>
          <a:ln>
            <a:noFill/>
          </a:ln>
        </p:spPr>
      </p:pic>
      <p:pic>
        <p:nvPicPr>
          <p:cNvPr id="167" name="Google Shape;167;p20"/>
          <p:cNvPicPr preferRelativeResize="0"/>
          <p:nvPr/>
        </p:nvPicPr>
        <p:blipFill>
          <a:blip r:embed="rId10">
            <a:alphaModFix/>
          </a:blip>
          <a:stretch>
            <a:fillRect/>
          </a:stretch>
        </p:blipFill>
        <p:spPr>
          <a:xfrm>
            <a:off x="4117327" y="3928025"/>
            <a:ext cx="4756178" cy="2070750"/>
          </a:xfrm>
          <a:prstGeom prst="rect">
            <a:avLst/>
          </a:prstGeom>
          <a:noFill/>
          <a:ln>
            <a:noFill/>
          </a:ln>
        </p:spPr>
      </p:pic>
      <p:pic>
        <p:nvPicPr>
          <p:cNvPr id="168" name="Google Shape;168;p20"/>
          <p:cNvPicPr preferRelativeResize="0"/>
          <p:nvPr/>
        </p:nvPicPr>
        <p:blipFill>
          <a:blip r:embed="rId11">
            <a:alphaModFix/>
          </a:blip>
          <a:stretch>
            <a:fillRect/>
          </a:stretch>
        </p:blipFill>
        <p:spPr>
          <a:xfrm>
            <a:off x="375824" y="3928025"/>
            <a:ext cx="3099926" cy="2632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72" name="Shape 172"/>
        <p:cNvGrpSpPr/>
        <p:nvPr/>
      </p:nvGrpSpPr>
      <p:grpSpPr>
        <a:xfrm>
          <a:off x="0" y="0"/>
          <a:ext cx="0" cy="0"/>
          <a:chOff x="0" y="0"/>
          <a:chExt cx="0" cy="0"/>
        </a:xfrm>
      </p:grpSpPr>
      <p:sp>
        <p:nvSpPr>
          <p:cNvPr id="173" name="Google Shape;173;p2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a:hlinkClick action="ppaction://hlinksldjump" r:id="rId4"/>
          </p:cNvPr>
          <p:cNvSpPr txBox="1"/>
          <p:nvPr>
            <p:ph idx="1" type="body"/>
          </p:nvPr>
        </p:nvSpPr>
        <p:spPr>
          <a:xfrm>
            <a:off x="2737850" y="2803100"/>
            <a:ext cx="4280400" cy="902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Waterfowl!</a:t>
            </a:r>
            <a:endParaRPr sz="4800">
              <a:solidFill>
                <a:srgbClr val="FFFFFF"/>
              </a:solidFill>
            </a:endParaRPr>
          </a:p>
        </p:txBody>
      </p:sp>
      <p:sp>
        <p:nvSpPr>
          <p:cNvPr id="175" name="Google Shape;175;p2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Bird Groups</a:t>
            </a:r>
            <a:r>
              <a:rPr lang="en">
                <a:solidFill>
                  <a:srgbClr val="FFFFFF"/>
                </a:solidFill>
                <a:uFill>
                  <a:noFill/>
                </a:uFill>
                <a:hlinkClick action="ppaction://hlinksldjump" r:id="rId6">
                  <a:extLst>
                    <a:ext uri="{A12FA001-AC4F-418D-AE19-62706E023703}">
                      <ahyp:hlinkClr val="tx"/>
                    </a:ext>
                  </a:extLst>
                </a:hlinkClick>
              </a:rPr>
              <a:t>- $100 Answer</a:t>
            </a:r>
            <a:endParaRPr>
              <a:solidFill>
                <a:srgbClr val="FFFFFF"/>
              </a:solidFill>
            </a:endParaRPr>
          </a:p>
        </p:txBody>
      </p:sp>
      <p:sp>
        <p:nvSpPr>
          <p:cNvPr id="176" name="Google Shape;176;p2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77" name="Google Shape;177;p2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81" name="Shape 181"/>
        <p:cNvGrpSpPr/>
        <p:nvPr/>
      </p:nvGrpSpPr>
      <p:grpSpPr>
        <a:xfrm>
          <a:off x="0" y="0"/>
          <a:ext cx="0" cy="0"/>
          <a:chOff x="0" y="0"/>
          <a:chExt cx="0" cy="0"/>
        </a:xfrm>
      </p:grpSpPr>
      <p:sp>
        <p:nvSpPr>
          <p:cNvPr id="182" name="Google Shape;182;p2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a:hlinkClick action="ppaction://hlinksldjump" r:id="rId4"/>
          </p:cNvPr>
          <p:cNvSpPr txBox="1"/>
          <p:nvPr>
            <p:ph idx="1" type="body"/>
          </p:nvPr>
        </p:nvSpPr>
        <p:spPr>
          <a:xfrm>
            <a:off x="4284075" y="1024650"/>
            <a:ext cx="44028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Wild Turkey, Ruffed Grouse, American Woodcock - Which group?</a:t>
            </a:r>
            <a:endParaRPr sz="4800">
              <a:solidFill>
                <a:srgbClr val="FFFFFF"/>
              </a:solidFill>
            </a:endParaRPr>
          </a:p>
        </p:txBody>
      </p:sp>
      <p:sp>
        <p:nvSpPr>
          <p:cNvPr id="184" name="Google Shape;184;p2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Groups - </a:t>
            </a:r>
            <a:r>
              <a:rPr lang="en">
                <a:solidFill>
                  <a:srgbClr val="FFFFFF"/>
                </a:solidFill>
                <a:uFill>
                  <a:noFill/>
                </a:uFill>
                <a:hlinkClick action="ppaction://hlinksldjump" r:id="rId6">
                  <a:extLst>
                    <a:ext uri="{A12FA001-AC4F-418D-AE19-62706E023703}">
                      <ahyp:hlinkClr val="tx"/>
                    </a:ext>
                  </a:extLst>
                </a:hlinkClick>
              </a:rPr>
              <a:t>$200 Question</a:t>
            </a:r>
            <a:endParaRPr>
              <a:solidFill>
                <a:srgbClr val="FFFFFF"/>
              </a:solidFill>
            </a:endParaRPr>
          </a:p>
        </p:txBody>
      </p:sp>
      <p:sp>
        <p:nvSpPr>
          <p:cNvPr id="185" name="Google Shape;185;p2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86" name="Google Shape;186;p2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pic>
        <p:nvPicPr>
          <p:cNvPr id="187" name="Google Shape;187;p22"/>
          <p:cNvPicPr preferRelativeResize="0"/>
          <p:nvPr/>
        </p:nvPicPr>
        <p:blipFill>
          <a:blip r:embed="rId8">
            <a:alphaModFix/>
          </a:blip>
          <a:stretch>
            <a:fillRect/>
          </a:stretch>
        </p:blipFill>
        <p:spPr>
          <a:xfrm>
            <a:off x="457193" y="1113943"/>
            <a:ext cx="2496000" cy="2379174"/>
          </a:xfrm>
          <a:prstGeom prst="rect">
            <a:avLst/>
          </a:prstGeom>
          <a:noFill/>
          <a:ln>
            <a:noFill/>
          </a:ln>
        </p:spPr>
      </p:pic>
      <p:pic>
        <p:nvPicPr>
          <p:cNvPr id="188" name="Google Shape;188;p22">
            <a:hlinkClick action="ppaction://hlinksldjump" r:id="rId9"/>
          </p:cNvPr>
          <p:cNvPicPr preferRelativeResize="0"/>
          <p:nvPr/>
        </p:nvPicPr>
        <p:blipFill>
          <a:blip r:embed="rId10">
            <a:alphaModFix/>
          </a:blip>
          <a:stretch>
            <a:fillRect/>
          </a:stretch>
        </p:blipFill>
        <p:spPr>
          <a:xfrm>
            <a:off x="2061750" y="3287227"/>
            <a:ext cx="2421825" cy="1882576"/>
          </a:xfrm>
          <a:prstGeom prst="rect">
            <a:avLst/>
          </a:prstGeom>
          <a:noFill/>
          <a:ln>
            <a:noFill/>
          </a:ln>
        </p:spPr>
      </p:pic>
      <p:pic>
        <p:nvPicPr>
          <p:cNvPr id="189" name="Google Shape;189;p22"/>
          <p:cNvPicPr preferRelativeResize="0"/>
          <p:nvPr/>
        </p:nvPicPr>
        <p:blipFill>
          <a:blip r:embed="rId11">
            <a:alphaModFix/>
          </a:blip>
          <a:stretch>
            <a:fillRect/>
          </a:stretch>
        </p:blipFill>
        <p:spPr>
          <a:xfrm>
            <a:off x="533300" y="4886698"/>
            <a:ext cx="2537050" cy="1666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93" name="Shape 193"/>
        <p:cNvGrpSpPr/>
        <p:nvPr/>
      </p:nvGrpSpPr>
      <p:grpSpPr>
        <a:xfrm>
          <a:off x="0" y="0"/>
          <a:ext cx="0" cy="0"/>
          <a:chOff x="0" y="0"/>
          <a:chExt cx="0" cy="0"/>
        </a:xfrm>
      </p:grpSpPr>
      <p:sp>
        <p:nvSpPr>
          <p:cNvPr id="194" name="Google Shape;194;p2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a:hlinkClick action="ppaction://hlinksldjump" r:id="rId4"/>
          </p:cNvPr>
          <p:cNvSpPr txBox="1"/>
          <p:nvPr>
            <p:ph idx="1" type="body"/>
          </p:nvPr>
        </p:nvSpPr>
        <p:spPr>
          <a:xfrm>
            <a:off x="457200" y="1237775"/>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Upland Game Birds!</a:t>
            </a:r>
            <a:endParaRPr sz="4800">
              <a:solidFill>
                <a:srgbClr val="FFFFFF"/>
              </a:solidFill>
            </a:endParaRPr>
          </a:p>
        </p:txBody>
      </p:sp>
      <p:sp>
        <p:nvSpPr>
          <p:cNvPr id="196" name="Google Shape;196;p2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Groups </a:t>
            </a:r>
            <a:r>
              <a:rPr lang="en">
                <a:solidFill>
                  <a:srgbClr val="FFFFFF"/>
                </a:solidFill>
                <a:uFill>
                  <a:noFill/>
                </a:uFill>
                <a:hlinkClick action="ppaction://hlinksldjump" r:id="rId6">
                  <a:extLst>
                    <a:ext uri="{A12FA001-AC4F-418D-AE19-62706E023703}">
                      <ahyp:hlinkClr val="tx"/>
                    </a:ext>
                  </a:extLst>
                </a:hlinkClick>
              </a:rPr>
              <a:t>- $200 Answer</a:t>
            </a:r>
            <a:endParaRPr>
              <a:solidFill>
                <a:srgbClr val="FFFFFF"/>
              </a:solidFill>
            </a:endParaRPr>
          </a:p>
        </p:txBody>
      </p:sp>
      <p:sp>
        <p:nvSpPr>
          <p:cNvPr id="197" name="Google Shape;197;p23">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98" name="Google Shape;198;p23">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02" name="Shape 202"/>
        <p:cNvGrpSpPr/>
        <p:nvPr/>
      </p:nvGrpSpPr>
      <p:grpSpPr>
        <a:xfrm>
          <a:off x="0" y="0"/>
          <a:ext cx="0" cy="0"/>
          <a:chOff x="0" y="0"/>
          <a:chExt cx="0" cy="0"/>
        </a:xfrm>
      </p:grpSpPr>
      <p:sp>
        <p:nvSpPr>
          <p:cNvPr id="203" name="Google Shape;203;p2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4">
            <a:hlinkClick action="ppaction://hlinksldjump" r:id="rId4"/>
          </p:cNvPr>
          <p:cNvSpPr txBox="1"/>
          <p:nvPr>
            <p:ph idx="1" type="body"/>
          </p:nvPr>
        </p:nvSpPr>
        <p:spPr>
          <a:xfrm>
            <a:off x="457200" y="-4231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Hawks, Eagles, Owls - Which group?</a:t>
            </a:r>
            <a:endParaRPr sz="4800">
              <a:solidFill>
                <a:srgbClr val="FFFFFF"/>
              </a:solidFill>
            </a:endParaRPr>
          </a:p>
        </p:txBody>
      </p:sp>
      <p:sp>
        <p:nvSpPr>
          <p:cNvPr id="205" name="Google Shape;205;p2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Groups</a:t>
            </a:r>
            <a:r>
              <a:rPr lang="en">
                <a:solidFill>
                  <a:srgbClr val="FFFFFF"/>
                </a:solidFill>
                <a:uFill>
                  <a:noFill/>
                </a:uFill>
                <a:hlinkClick action="ppaction://hlinksldjump" r:id="rId6">
                  <a:extLst>
                    <a:ext uri="{A12FA001-AC4F-418D-AE19-62706E023703}">
                      <ahyp:hlinkClr val="tx"/>
                    </a:ext>
                  </a:extLst>
                </a:hlinkClick>
              </a:rPr>
              <a:t>- $300 Question</a:t>
            </a:r>
            <a:endParaRPr>
              <a:solidFill>
                <a:srgbClr val="FFFFFF"/>
              </a:solidFill>
            </a:endParaRPr>
          </a:p>
        </p:txBody>
      </p:sp>
      <p:sp>
        <p:nvSpPr>
          <p:cNvPr id="206" name="Google Shape;206;p2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07" name="Google Shape;207;p24">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pic>
        <p:nvPicPr>
          <p:cNvPr id="208" name="Google Shape;208;p24"/>
          <p:cNvPicPr preferRelativeResize="0"/>
          <p:nvPr/>
        </p:nvPicPr>
        <p:blipFill>
          <a:blip r:embed="rId8">
            <a:alphaModFix/>
          </a:blip>
          <a:stretch>
            <a:fillRect/>
          </a:stretch>
        </p:blipFill>
        <p:spPr>
          <a:xfrm>
            <a:off x="3055963" y="3752897"/>
            <a:ext cx="3074123" cy="2460878"/>
          </a:xfrm>
          <a:prstGeom prst="rect">
            <a:avLst/>
          </a:prstGeom>
          <a:noFill/>
          <a:ln>
            <a:noFill/>
          </a:ln>
        </p:spPr>
      </p:pic>
      <p:pic>
        <p:nvPicPr>
          <p:cNvPr id="209" name="Google Shape;209;p24"/>
          <p:cNvPicPr preferRelativeResize="0"/>
          <p:nvPr/>
        </p:nvPicPr>
        <p:blipFill>
          <a:blip r:embed="rId9">
            <a:alphaModFix/>
          </a:blip>
          <a:stretch>
            <a:fillRect/>
          </a:stretch>
        </p:blipFill>
        <p:spPr>
          <a:xfrm>
            <a:off x="6201775" y="3752904"/>
            <a:ext cx="2760000" cy="2207994"/>
          </a:xfrm>
          <a:prstGeom prst="rect">
            <a:avLst/>
          </a:prstGeom>
          <a:noFill/>
          <a:ln>
            <a:noFill/>
          </a:ln>
        </p:spPr>
      </p:pic>
      <p:pic>
        <p:nvPicPr>
          <p:cNvPr id="210" name="Google Shape;210;p24"/>
          <p:cNvPicPr preferRelativeResize="0"/>
          <p:nvPr/>
        </p:nvPicPr>
        <p:blipFill rotWithShape="1">
          <a:blip r:embed="rId10">
            <a:alphaModFix/>
          </a:blip>
          <a:srcRect b="21290" l="0" r="0" t="0"/>
          <a:stretch/>
        </p:blipFill>
        <p:spPr>
          <a:xfrm>
            <a:off x="389525" y="3752900"/>
            <a:ext cx="2500876" cy="2460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14" name="Shape 214"/>
        <p:cNvGrpSpPr/>
        <p:nvPr/>
      </p:nvGrpSpPr>
      <p:grpSpPr>
        <a:xfrm>
          <a:off x="0" y="0"/>
          <a:ext cx="0" cy="0"/>
          <a:chOff x="0" y="0"/>
          <a:chExt cx="0" cy="0"/>
        </a:xfrm>
      </p:grpSpPr>
      <p:sp>
        <p:nvSpPr>
          <p:cNvPr id="215" name="Google Shape;215;p2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5">
            <a:hlinkClick action="ppaction://hlinksldjump" r:id="rId4"/>
          </p:cNvPr>
          <p:cNvSpPr txBox="1"/>
          <p:nvPr>
            <p:ph idx="1" type="body"/>
          </p:nvPr>
        </p:nvSpPr>
        <p:spPr>
          <a:xfrm>
            <a:off x="2288625" y="772425"/>
            <a:ext cx="43254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Raptors!</a:t>
            </a:r>
            <a:endParaRPr sz="4800">
              <a:solidFill>
                <a:srgbClr val="FFFFFF"/>
              </a:solidFill>
            </a:endParaRPr>
          </a:p>
        </p:txBody>
      </p:sp>
      <p:sp>
        <p:nvSpPr>
          <p:cNvPr id="217" name="Google Shape;217;p2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Groups </a:t>
            </a:r>
            <a:r>
              <a:rPr lang="en">
                <a:solidFill>
                  <a:srgbClr val="FFFFFF"/>
                </a:solidFill>
                <a:uFill>
                  <a:noFill/>
                </a:uFill>
                <a:hlinkClick action="ppaction://hlinksldjump" r:id="rId6">
                  <a:extLst>
                    <a:ext uri="{A12FA001-AC4F-418D-AE19-62706E023703}">
                      <ahyp:hlinkClr val="tx"/>
                    </a:ext>
                  </a:extLst>
                </a:hlinkClick>
              </a:rPr>
              <a:t>- $300 Answer</a:t>
            </a:r>
            <a:endParaRPr>
              <a:solidFill>
                <a:srgbClr val="FFFFFF"/>
              </a:solidFill>
            </a:endParaRPr>
          </a:p>
        </p:txBody>
      </p:sp>
      <p:sp>
        <p:nvSpPr>
          <p:cNvPr id="218" name="Google Shape;218;p2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19" name="Google Shape;219;p2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23" name="Shape 223"/>
        <p:cNvGrpSpPr/>
        <p:nvPr/>
      </p:nvGrpSpPr>
      <p:grpSpPr>
        <a:xfrm>
          <a:off x="0" y="0"/>
          <a:ext cx="0" cy="0"/>
          <a:chOff x="0" y="0"/>
          <a:chExt cx="0" cy="0"/>
        </a:xfrm>
      </p:grpSpPr>
      <p:sp>
        <p:nvSpPr>
          <p:cNvPr id="224" name="Google Shape;224;p2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6">
            <a:hlinkClick action="ppaction://hlinksldjump" r:id="rId4"/>
          </p:cNvPr>
          <p:cNvSpPr txBox="1"/>
          <p:nvPr>
            <p:ph idx="1" type="body"/>
          </p:nvPr>
        </p:nvSpPr>
        <p:spPr>
          <a:xfrm>
            <a:off x="457200" y="567450"/>
            <a:ext cx="8229600" cy="335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Sandpipers, Plovers, Oystercatchers - Which group?</a:t>
            </a:r>
            <a:endParaRPr sz="4800">
              <a:solidFill>
                <a:srgbClr val="FFFFFF"/>
              </a:solidFill>
            </a:endParaRPr>
          </a:p>
        </p:txBody>
      </p:sp>
      <p:sp>
        <p:nvSpPr>
          <p:cNvPr id="226" name="Google Shape;226;p2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Groups</a:t>
            </a:r>
            <a:r>
              <a:rPr lang="en">
                <a:solidFill>
                  <a:srgbClr val="FFFFFF"/>
                </a:solidFill>
                <a:uFill>
                  <a:noFill/>
                </a:uFill>
                <a:hlinkClick action="ppaction://hlinksldjump" r:id="rId6">
                  <a:extLst>
                    <a:ext uri="{A12FA001-AC4F-418D-AE19-62706E023703}">
                      <ahyp:hlinkClr val="tx"/>
                    </a:ext>
                  </a:extLst>
                </a:hlinkClick>
              </a:rPr>
              <a:t>- $400 Question</a:t>
            </a:r>
            <a:endParaRPr>
              <a:solidFill>
                <a:srgbClr val="FFFFFF"/>
              </a:solidFill>
            </a:endParaRPr>
          </a:p>
        </p:txBody>
      </p:sp>
      <p:sp>
        <p:nvSpPr>
          <p:cNvPr id="227" name="Google Shape;227;p2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28" name="Google Shape;228;p2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pic>
        <p:nvPicPr>
          <p:cNvPr id="229" name="Google Shape;229;p26">
            <a:hlinkClick action="ppaction://hlinksldjump" r:id="rId8"/>
          </p:cNvPr>
          <p:cNvPicPr preferRelativeResize="0"/>
          <p:nvPr/>
        </p:nvPicPr>
        <p:blipFill>
          <a:blip r:embed="rId9">
            <a:alphaModFix/>
          </a:blip>
          <a:stretch>
            <a:fillRect/>
          </a:stretch>
        </p:blipFill>
        <p:spPr>
          <a:xfrm>
            <a:off x="5638236" y="3067852"/>
            <a:ext cx="3484875" cy="2323676"/>
          </a:xfrm>
          <a:prstGeom prst="rect">
            <a:avLst/>
          </a:prstGeom>
          <a:noFill/>
          <a:ln>
            <a:noFill/>
          </a:ln>
        </p:spPr>
      </p:pic>
      <p:pic>
        <p:nvPicPr>
          <p:cNvPr id="230" name="Google Shape;230;p26">
            <a:hlinkClick action="ppaction://hlinksldjump" r:id="rId10"/>
          </p:cNvPr>
          <p:cNvPicPr preferRelativeResize="0"/>
          <p:nvPr/>
        </p:nvPicPr>
        <p:blipFill>
          <a:blip r:embed="rId11">
            <a:alphaModFix/>
          </a:blip>
          <a:stretch>
            <a:fillRect/>
          </a:stretch>
        </p:blipFill>
        <p:spPr>
          <a:xfrm>
            <a:off x="2658462" y="4344900"/>
            <a:ext cx="3143323" cy="2095004"/>
          </a:xfrm>
          <a:prstGeom prst="rect">
            <a:avLst/>
          </a:prstGeom>
          <a:noFill/>
          <a:ln>
            <a:noFill/>
          </a:ln>
        </p:spPr>
      </p:pic>
      <p:pic>
        <p:nvPicPr>
          <p:cNvPr id="231" name="Google Shape;231;p26">
            <a:hlinkClick action="ppaction://hlinksldjump" r:id="rId12"/>
          </p:cNvPr>
          <p:cNvPicPr preferRelativeResize="0"/>
          <p:nvPr/>
        </p:nvPicPr>
        <p:blipFill>
          <a:blip r:embed="rId13">
            <a:alphaModFix/>
          </a:blip>
          <a:stretch>
            <a:fillRect/>
          </a:stretch>
        </p:blipFill>
        <p:spPr>
          <a:xfrm>
            <a:off x="202483" y="3309154"/>
            <a:ext cx="3273467" cy="2182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4" name="Shape 54"/>
        <p:cNvGrpSpPr/>
        <p:nvPr/>
      </p:nvGrpSpPr>
      <p:grpSpPr>
        <a:xfrm>
          <a:off x="0" y="0"/>
          <a:ext cx="0" cy="0"/>
          <a:chOff x="0" y="0"/>
          <a:chExt cx="0" cy="0"/>
        </a:xfrm>
      </p:grpSpPr>
      <p:sp>
        <p:nvSpPr>
          <p:cNvPr id="55" name="Google Shape;55;p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a:hlinkClick action="ppaction://hlinksldjump" r:id="rId4"/>
          </p:cNvPr>
          <p:cNvSpPr txBox="1"/>
          <p:nvPr>
            <p:ph type="title"/>
          </p:nvPr>
        </p:nvSpPr>
        <p:spPr>
          <a:xfrm>
            <a:off x="457200" y="-182567"/>
            <a:ext cx="49329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00"/>
                </a:solidFill>
                <a:uFill>
                  <a:noFill/>
                </a:uFill>
                <a:hlinkClick action="ppaction://hlinksldjump" r:id="rId5">
                  <a:extLst>
                    <a:ext uri="{A12FA001-AC4F-418D-AE19-62706E023703}">
                      <ahyp:hlinkClr val="tx"/>
                    </a:ext>
                  </a:extLst>
                </a:hlinkClick>
              </a:rPr>
              <a:t>JEOPARDY BOARD</a:t>
            </a:r>
            <a:endParaRPr>
              <a:solidFill>
                <a:srgbClr val="FFFF00"/>
              </a:solidFill>
            </a:endParaRPr>
          </a:p>
        </p:txBody>
      </p:sp>
      <p:graphicFrame>
        <p:nvGraphicFramePr>
          <p:cNvPr id="57" name="Google Shape;57;p9"/>
          <p:cNvGraphicFramePr/>
          <p:nvPr/>
        </p:nvGraphicFramePr>
        <p:xfrm>
          <a:off x="84750" y="960633"/>
          <a:ext cx="3000000" cy="3000000"/>
        </p:xfrm>
        <a:graphic>
          <a:graphicData uri="http://schemas.openxmlformats.org/drawingml/2006/table">
            <a:tbl>
              <a:tblPr>
                <a:noFill/>
                <a:tableStyleId>{B93E6B44-E1F0-441E-AB5D-7CF9BEC0E04E}</a:tableStyleId>
              </a:tblPr>
              <a:tblGrid>
                <a:gridCol w="1801875"/>
                <a:gridCol w="1513400"/>
                <a:gridCol w="2127550"/>
                <a:gridCol w="2136875"/>
                <a:gridCol w="1429675"/>
              </a:tblGrid>
              <a:tr h="897175">
                <a:tc>
                  <a:txBody>
                    <a:bodyPr/>
                    <a:lstStyle/>
                    <a:p>
                      <a:pPr indent="0" lvl="0" marL="0" rtl="0" algn="ctr">
                        <a:spcBef>
                          <a:spcPts val="0"/>
                        </a:spcBef>
                        <a:spcAft>
                          <a:spcPts val="0"/>
                        </a:spcAft>
                        <a:buNone/>
                      </a:pPr>
                      <a:r>
                        <a:rPr b="1" lang="en" sz="2400">
                          <a:solidFill>
                            <a:srgbClr val="FFFFFF"/>
                          </a:solidFill>
                        </a:rPr>
                        <a:t>Bird Habitats</a:t>
                      </a:r>
                      <a:endParaRPr sz="24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rPr>
                        <a:t>Bird Groups</a:t>
                      </a:r>
                      <a:endParaRPr sz="18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FFFFFF"/>
                          </a:solidFill>
                        </a:rPr>
                        <a:t>Bird Adaptations</a:t>
                      </a:r>
                      <a:endParaRPr sz="19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2400">
                          <a:solidFill>
                            <a:srgbClr val="FFFFFF"/>
                          </a:solidFill>
                        </a:rPr>
                        <a:t>RI Bird Conservation</a:t>
                      </a:r>
                      <a:endParaRPr sz="19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1800">
                          <a:solidFill>
                            <a:srgbClr val="FFFFFF"/>
                          </a:solidFill>
                        </a:rPr>
                        <a:t>Helping Birds</a:t>
                      </a:r>
                      <a:endParaRPr sz="1800">
                        <a:solidFill>
                          <a:srgbClr val="FFFFFF"/>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6">
                            <a:extLst>
                              <a:ext uri="{A12FA001-AC4F-418D-AE19-62706E023703}">
                                <ahyp:hlinkClr val="tx"/>
                              </a:ext>
                            </a:extLst>
                          </a:hlinkClick>
                        </a:rPr>
                        <a:t>$100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7">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8">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9">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0">
                            <a:extLst>
                              <a:ext uri="{A12FA001-AC4F-418D-AE19-62706E023703}">
                                <ahyp:hlinkClr val="tx"/>
                              </a:ext>
                            </a:extLst>
                          </a:hlinkClick>
                        </a:rPr>
                        <a:t>$100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11">
                            <a:extLst>
                              <a:ext uri="{A12FA001-AC4F-418D-AE19-62706E023703}">
                                <ahyp:hlinkClr val="tx"/>
                              </a:ext>
                            </a:extLst>
                          </a:hlinkClick>
                        </a:rPr>
                        <a:t>$200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2">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3">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4">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5">
                            <a:extLst>
                              <a:ext uri="{A12FA001-AC4F-418D-AE19-62706E023703}">
                                <ahyp:hlinkClr val="tx"/>
                              </a:ext>
                            </a:extLst>
                          </a:hlinkClick>
                        </a:rPr>
                        <a:t>$200</a:t>
                      </a:r>
                      <a:endParaRPr b="1"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16">
                            <a:extLst>
                              <a:ext uri="{A12FA001-AC4F-418D-AE19-62706E023703}">
                                <ahyp:hlinkClr val="tx"/>
                              </a:ext>
                            </a:extLst>
                          </a:hlinkClick>
                        </a:rPr>
                        <a:t>$300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7">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8">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19">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0">
                            <a:extLst>
                              <a:ext uri="{A12FA001-AC4F-418D-AE19-62706E023703}">
                                <ahyp:hlinkClr val="tx"/>
                              </a:ext>
                            </a:extLst>
                          </a:hlinkClick>
                        </a:rPr>
                        <a:t>$300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21">
                            <a:extLst>
                              <a:ext uri="{A12FA001-AC4F-418D-AE19-62706E023703}">
                                <ahyp:hlinkClr val="tx"/>
                              </a:ext>
                            </a:extLst>
                          </a:hlinkClick>
                        </a:rPr>
                        <a:t>$400</a:t>
                      </a:r>
                      <a:endParaRPr b="1" sz="32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2">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3">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4">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5">
                            <a:extLst>
                              <a:ext uri="{A12FA001-AC4F-418D-AE19-62706E023703}">
                                <ahyp:hlinkClr val="tx"/>
                              </a:ext>
                            </a:extLst>
                          </a:hlinkClick>
                        </a:rPr>
                        <a:t>$400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97175">
                <a:tc>
                  <a:txBody>
                    <a:bodyPr/>
                    <a:lstStyle/>
                    <a:p>
                      <a:pPr indent="0" lvl="0" marL="0" rtl="0" algn="ctr">
                        <a:spcBef>
                          <a:spcPts val="0"/>
                        </a:spcBef>
                        <a:spcAft>
                          <a:spcPts val="0"/>
                        </a:spcAft>
                        <a:buNone/>
                      </a:pPr>
                      <a:r>
                        <a:rPr b="1" lang="en" sz="3200">
                          <a:solidFill>
                            <a:srgbClr val="FFFF00"/>
                          </a:solidFill>
                          <a:uFill>
                            <a:noFill/>
                          </a:uFill>
                          <a:hlinkClick action="ppaction://hlinksldjump" r:id="rId26">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7">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8">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29">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 sz="3200">
                          <a:solidFill>
                            <a:srgbClr val="FFFF00"/>
                          </a:solidFill>
                          <a:uFill>
                            <a:noFill/>
                          </a:uFill>
                          <a:hlinkClick action="ppaction://hlinksldjump" r:id="rId30">
                            <a:extLst>
                              <a:ext uri="{A12FA001-AC4F-418D-AE19-62706E023703}">
                                <ahyp:hlinkClr val="tx"/>
                              </a:ext>
                            </a:extLst>
                          </a:hlinkClick>
                        </a:rPr>
                        <a:t>$500</a:t>
                      </a:r>
                      <a:endParaRPr sz="1900">
                        <a:solidFill>
                          <a:srgbClr val="FFFF00"/>
                        </a:solidFill>
                      </a:endParaRPr>
                    </a:p>
                  </a:txBody>
                  <a:tcPr marT="121900" marB="1219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58" name="Google Shape;58;p9">
            <a:hlinkClick action="ppaction://hlinksldjump" r:id="rId31"/>
          </p:cNvPr>
          <p:cNvSpPr txBox="1"/>
          <p:nvPr/>
        </p:nvSpPr>
        <p:spPr>
          <a:xfrm>
            <a:off x="6405700" y="206167"/>
            <a:ext cx="2482500" cy="574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00"/>
                </a:solidFill>
                <a:uFill>
                  <a:noFill/>
                </a:uFill>
                <a:hlinkClick action="ppaction://hlinksldjump" r:id="rId32">
                  <a:extLst>
                    <a:ext uri="{A12FA001-AC4F-418D-AE19-62706E023703}">
                      <ahyp:hlinkClr val="tx"/>
                    </a:ext>
                  </a:extLst>
                </a:hlinkClick>
              </a:rPr>
              <a:t>FINAL JEOPARDY</a:t>
            </a:r>
            <a:endParaRPr b="1" sz="180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35" name="Shape 235"/>
        <p:cNvGrpSpPr/>
        <p:nvPr/>
      </p:nvGrpSpPr>
      <p:grpSpPr>
        <a:xfrm>
          <a:off x="0" y="0"/>
          <a:ext cx="0" cy="0"/>
          <a:chOff x="0" y="0"/>
          <a:chExt cx="0" cy="0"/>
        </a:xfrm>
      </p:grpSpPr>
      <p:sp>
        <p:nvSpPr>
          <p:cNvPr id="236" name="Google Shape;236;p2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a:hlinkClick action="ppaction://hlinksldjump" r:id="rId4"/>
          </p:cNvPr>
          <p:cNvSpPr txBox="1"/>
          <p:nvPr>
            <p:ph idx="1" type="body"/>
          </p:nvPr>
        </p:nvSpPr>
        <p:spPr>
          <a:xfrm>
            <a:off x="2714500" y="1080950"/>
            <a:ext cx="3867000" cy="492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rPr>
              <a:t>Shorebirds!</a:t>
            </a:r>
            <a:endParaRPr sz="3600">
              <a:solidFill>
                <a:srgbClr val="FFFFFF"/>
              </a:solidFill>
            </a:endParaRPr>
          </a:p>
        </p:txBody>
      </p:sp>
      <p:sp>
        <p:nvSpPr>
          <p:cNvPr id="238" name="Google Shape;238;p2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a:t>
            </a:r>
            <a:r>
              <a:rPr lang="en">
                <a:solidFill>
                  <a:schemeClr val="lt1"/>
                </a:solidFill>
              </a:rPr>
              <a:t>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$400 Answer</a:t>
            </a:r>
            <a:endParaRPr>
              <a:solidFill>
                <a:srgbClr val="FFFFFF"/>
              </a:solidFill>
            </a:endParaRPr>
          </a:p>
        </p:txBody>
      </p:sp>
      <p:sp>
        <p:nvSpPr>
          <p:cNvPr id="239" name="Google Shape;239;p27">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40" name="Google Shape;240;p27">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44" name="Shape 244"/>
        <p:cNvGrpSpPr/>
        <p:nvPr/>
      </p:nvGrpSpPr>
      <p:grpSpPr>
        <a:xfrm>
          <a:off x="0" y="0"/>
          <a:ext cx="0" cy="0"/>
          <a:chOff x="0" y="0"/>
          <a:chExt cx="0" cy="0"/>
        </a:xfrm>
      </p:grpSpPr>
      <p:sp>
        <p:nvSpPr>
          <p:cNvPr id="245" name="Google Shape;245;p2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Songbirds - Which group?</a:t>
            </a:r>
            <a:endParaRPr sz="4800">
              <a:solidFill>
                <a:srgbClr val="FFFFFF"/>
              </a:solidFill>
            </a:endParaRPr>
          </a:p>
        </p:txBody>
      </p:sp>
      <p:sp>
        <p:nvSpPr>
          <p:cNvPr id="247" name="Google Shape;247;p2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Groups</a:t>
            </a:r>
            <a:r>
              <a:rPr lang="en">
                <a:solidFill>
                  <a:srgbClr val="FFFFFF"/>
                </a:solidFill>
                <a:uFill>
                  <a:noFill/>
                </a:uFill>
                <a:hlinkClick action="ppaction://hlinksldjump" r:id="rId6">
                  <a:extLst>
                    <a:ext uri="{A12FA001-AC4F-418D-AE19-62706E023703}">
                      <ahyp:hlinkClr val="tx"/>
                    </a:ext>
                  </a:extLst>
                </a:hlinkClick>
              </a:rPr>
              <a:t>- $500 Question</a:t>
            </a:r>
            <a:endParaRPr>
              <a:solidFill>
                <a:srgbClr val="FFFFFF"/>
              </a:solidFill>
            </a:endParaRPr>
          </a:p>
        </p:txBody>
      </p:sp>
      <p:sp>
        <p:nvSpPr>
          <p:cNvPr id="248" name="Google Shape;248;p2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49" name="Google Shape;249;p2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53" name="Shape 253"/>
        <p:cNvGrpSpPr/>
        <p:nvPr/>
      </p:nvGrpSpPr>
      <p:grpSpPr>
        <a:xfrm>
          <a:off x="0" y="0"/>
          <a:ext cx="0" cy="0"/>
          <a:chOff x="0" y="0"/>
          <a:chExt cx="0" cy="0"/>
        </a:xfrm>
      </p:grpSpPr>
      <p:sp>
        <p:nvSpPr>
          <p:cNvPr id="254" name="Google Shape;254;p2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9">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Passerines!</a:t>
            </a:r>
            <a:endParaRPr sz="4800">
              <a:solidFill>
                <a:srgbClr val="FFFFFF"/>
              </a:solidFill>
            </a:endParaRPr>
          </a:p>
        </p:txBody>
      </p:sp>
      <p:sp>
        <p:nvSpPr>
          <p:cNvPr id="256" name="Google Shape;256;p2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Groups</a:t>
            </a:r>
            <a:r>
              <a:rPr lang="en">
                <a:solidFill>
                  <a:srgbClr val="FFFFFF"/>
                </a:solidFill>
                <a:uFill>
                  <a:noFill/>
                </a:uFill>
                <a:hlinkClick action="ppaction://hlinksldjump" r:id="rId6">
                  <a:extLst>
                    <a:ext uri="{A12FA001-AC4F-418D-AE19-62706E023703}">
                      <ahyp:hlinkClr val="tx"/>
                    </a:ext>
                  </a:extLst>
                </a:hlinkClick>
              </a:rPr>
              <a:t>- $500 Answer</a:t>
            </a:r>
            <a:endParaRPr>
              <a:solidFill>
                <a:srgbClr val="FFFFFF"/>
              </a:solidFill>
            </a:endParaRPr>
          </a:p>
        </p:txBody>
      </p:sp>
      <p:sp>
        <p:nvSpPr>
          <p:cNvPr id="257" name="Google Shape;257;p2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58" name="Google Shape;258;p2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62" name="Shape 262"/>
        <p:cNvGrpSpPr/>
        <p:nvPr/>
      </p:nvGrpSpPr>
      <p:grpSpPr>
        <a:xfrm>
          <a:off x="0" y="0"/>
          <a:ext cx="0" cy="0"/>
          <a:chOff x="0" y="0"/>
          <a:chExt cx="0" cy="0"/>
        </a:xfrm>
      </p:grpSpPr>
      <p:sp>
        <p:nvSpPr>
          <p:cNvPr id="263" name="Google Shape;263;p3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True or False: Birds have teeth.</a:t>
            </a:r>
            <a:endParaRPr sz="4800">
              <a:solidFill>
                <a:srgbClr val="FFFFFF"/>
              </a:solidFill>
            </a:endParaRPr>
          </a:p>
        </p:txBody>
      </p:sp>
      <p:sp>
        <p:nvSpPr>
          <p:cNvPr id="265" name="Google Shape;265;p3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Adaptations - </a:t>
            </a:r>
            <a:r>
              <a:rPr lang="en">
                <a:solidFill>
                  <a:srgbClr val="FFFFFF"/>
                </a:solidFill>
                <a:uFill>
                  <a:noFill/>
                </a:uFill>
                <a:hlinkClick action="ppaction://hlinksldjump" r:id="rId6">
                  <a:extLst>
                    <a:ext uri="{A12FA001-AC4F-418D-AE19-62706E023703}">
                      <ahyp:hlinkClr val="tx"/>
                    </a:ext>
                  </a:extLst>
                </a:hlinkClick>
              </a:rPr>
              <a:t>$100 Question</a:t>
            </a:r>
            <a:endParaRPr>
              <a:solidFill>
                <a:srgbClr val="FFFFFF"/>
              </a:solidFill>
            </a:endParaRPr>
          </a:p>
        </p:txBody>
      </p:sp>
      <p:sp>
        <p:nvSpPr>
          <p:cNvPr id="266" name="Google Shape;266;p3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67" name="Google Shape;267;p3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71" name="Shape 271"/>
        <p:cNvGrpSpPr/>
        <p:nvPr/>
      </p:nvGrpSpPr>
      <p:grpSpPr>
        <a:xfrm>
          <a:off x="0" y="0"/>
          <a:ext cx="0" cy="0"/>
          <a:chOff x="0" y="0"/>
          <a:chExt cx="0" cy="0"/>
        </a:xfrm>
      </p:grpSpPr>
      <p:sp>
        <p:nvSpPr>
          <p:cNvPr id="272" name="Google Shape;272;p3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1">
            <a:hlinkClick action="ppaction://hlinksldjump" r:id="rId4"/>
          </p:cNvPr>
          <p:cNvSpPr txBox="1"/>
          <p:nvPr>
            <p:ph idx="1" type="body"/>
          </p:nvPr>
        </p:nvSpPr>
        <p:spPr>
          <a:xfrm>
            <a:off x="6197200" y="2547500"/>
            <a:ext cx="2667900" cy="182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False!</a:t>
            </a:r>
            <a:endParaRPr sz="4800">
              <a:solidFill>
                <a:srgbClr val="FFFFFF"/>
              </a:solidFill>
            </a:endParaRPr>
          </a:p>
        </p:txBody>
      </p:sp>
      <p:sp>
        <p:nvSpPr>
          <p:cNvPr id="274" name="Google Shape;274;p3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Adaptations </a:t>
            </a:r>
            <a:r>
              <a:rPr lang="en">
                <a:solidFill>
                  <a:srgbClr val="FFFFFF"/>
                </a:solidFill>
                <a:uFill>
                  <a:noFill/>
                </a:uFill>
                <a:hlinkClick action="ppaction://hlinksldjump" r:id="rId6">
                  <a:extLst>
                    <a:ext uri="{A12FA001-AC4F-418D-AE19-62706E023703}">
                      <ahyp:hlinkClr val="tx"/>
                    </a:ext>
                  </a:extLst>
                </a:hlinkClick>
              </a:rPr>
              <a:t>- $100 Answer</a:t>
            </a:r>
            <a:endParaRPr>
              <a:solidFill>
                <a:srgbClr val="FFFFFF"/>
              </a:solidFill>
            </a:endParaRPr>
          </a:p>
        </p:txBody>
      </p:sp>
      <p:sp>
        <p:nvSpPr>
          <p:cNvPr id="275" name="Google Shape;275;p3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76" name="Google Shape;276;p3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277" name="Google Shape;277;p31"/>
          <p:cNvPicPr preferRelativeResize="0"/>
          <p:nvPr/>
        </p:nvPicPr>
        <p:blipFill>
          <a:blip r:embed="rId11">
            <a:alphaModFix/>
          </a:blip>
          <a:stretch>
            <a:fillRect/>
          </a:stretch>
        </p:blipFill>
        <p:spPr>
          <a:xfrm>
            <a:off x="402025" y="1722252"/>
            <a:ext cx="5874913" cy="37851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81" name="Shape 281"/>
        <p:cNvGrpSpPr/>
        <p:nvPr/>
      </p:nvGrpSpPr>
      <p:grpSpPr>
        <a:xfrm>
          <a:off x="0" y="0"/>
          <a:ext cx="0" cy="0"/>
          <a:chOff x="0" y="0"/>
          <a:chExt cx="0" cy="0"/>
        </a:xfrm>
      </p:grpSpPr>
      <p:sp>
        <p:nvSpPr>
          <p:cNvPr id="282" name="Google Shape;282;p3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about a bird’s bones helps it to fly?</a:t>
            </a:r>
            <a:endParaRPr sz="4800">
              <a:solidFill>
                <a:srgbClr val="FFFFFF"/>
              </a:solidFill>
            </a:endParaRPr>
          </a:p>
        </p:txBody>
      </p:sp>
      <p:sp>
        <p:nvSpPr>
          <p:cNvPr id="284" name="Google Shape;284;p3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Adaptations</a:t>
            </a:r>
            <a:r>
              <a:rPr lang="en">
                <a:solidFill>
                  <a:srgbClr val="FFFFFF"/>
                </a:solidFill>
                <a:uFill>
                  <a:noFill/>
                </a:uFill>
                <a:hlinkClick action="ppaction://hlinksldjump" r:id="rId6">
                  <a:extLst>
                    <a:ext uri="{A12FA001-AC4F-418D-AE19-62706E023703}">
                      <ahyp:hlinkClr val="tx"/>
                    </a:ext>
                  </a:extLst>
                </a:hlinkClick>
              </a:rPr>
              <a:t> - $200 Question</a:t>
            </a:r>
            <a:endParaRPr>
              <a:solidFill>
                <a:srgbClr val="FFFFFF"/>
              </a:solidFill>
            </a:endParaRPr>
          </a:p>
        </p:txBody>
      </p:sp>
      <p:sp>
        <p:nvSpPr>
          <p:cNvPr id="285" name="Google Shape;285;p3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286" name="Google Shape;286;p3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90" name="Shape 290"/>
        <p:cNvGrpSpPr/>
        <p:nvPr/>
      </p:nvGrpSpPr>
      <p:grpSpPr>
        <a:xfrm>
          <a:off x="0" y="0"/>
          <a:ext cx="0" cy="0"/>
          <a:chOff x="0" y="0"/>
          <a:chExt cx="0" cy="0"/>
        </a:xfrm>
      </p:grpSpPr>
      <p:sp>
        <p:nvSpPr>
          <p:cNvPr id="291" name="Google Shape;291;p3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3">
            <a:hlinkClick action="ppaction://hlinksldjump" r:id="rId4"/>
          </p:cNvPr>
          <p:cNvSpPr txBox="1"/>
          <p:nvPr>
            <p:ph idx="1" type="body"/>
          </p:nvPr>
        </p:nvSpPr>
        <p:spPr>
          <a:xfrm>
            <a:off x="594550" y="4867200"/>
            <a:ext cx="8059800" cy="166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Many of a bird’s bones are hollow</a:t>
            </a:r>
            <a:endParaRPr sz="3000">
              <a:solidFill>
                <a:srgbClr val="FFFFFF"/>
              </a:solidFill>
            </a:endParaRPr>
          </a:p>
        </p:txBody>
      </p:sp>
      <p:sp>
        <p:nvSpPr>
          <p:cNvPr id="293" name="Google Shape;293;p3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Frogs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Answer</a:t>
            </a:r>
            <a:endParaRPr>
              <a:solidFill>
                <a:srgbClr val="FFFFFF"/>
              </a:solidFill>
            </a:endParaRPr>
          </a:p>
        </p:txBody>
      </p:sp>
      <p:sp>
        <p:nvSpPr>
          <p:cNvPr id="294" name="Google Shape;294;p3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295" name="Google Shape;295;p3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296" name="Google Shape;296;p33"/>
          <p:cNvPicPr preferRelativeResize="0"/>
          <p:nvPr/>
        </p:nvPicPr>
        <p:blipFill>
          <a:blip r:embed="rId12">
            <a:alphaModFix/>
          </a:blip>
          <a:stretch>
            <a:fillRect/>
          </a:stretch>
        </p:blipFill>
        <p:spPr>
          <a:xfrm>
            <a:off x="2413800" y="1198075"/>
            <a:ext cx="5143500" cy="3495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00" name="Shape 300"/>
        <p:cNvGrpSpPr/>
        <p:nvPr/>
      </p:nvGrpSpPr>
      <p:grpSpPr>
        <a:xfrm>
          <a:off x="0" y="0"/>
          <a:ext cx="0" cy="0"/>
          <a:chOff x="0" y="0"/>
          <a:chExt cx="0" cy="0"/>
        </a:xfrm>
      </p:grpSpPr>
      <p:sp>
        <p:nvSpPr>
          <p:cNvPr id="301" name="Google Shape;301;p3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ONE adaptation that makes raptors good predators?</a:t>
            </a:r>
            <a:endParaRPr sz="4800">
              <a:solidFill>
                <a:srgbClr val="FFFFFF"/>
              </a:solidFill>
            </a:endParaRPr>
          </a:p>
        </p:txBody>
      </p:sp>
      <p:sp>
        <p:nvSpPr>
          <p:cNvPr id="303" name="Google Shape;303;p3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Adaptations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Question</a:t>
            </a:r>
            <a:endParaRPr>
              <a:solidFill>
                <a:srgbClr val="FFFFFF"/>
              </a:solidFill>
            </a:endParaRPr>
          </a:p>
        </p:txBody>
      </p:sp>
      <p:sp>
        <p:nvSpPr>
          <p:cNvPr id="304" name="Google Shape;304;p3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05" name="Google Shape;305;p3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09" name="Shape 309"/>
        <p:cNvGrpSpPr/>
        <p:nvPr/>
      </p:nvGrpSpPr>
      <p:grpSpPr>
        <a:xfrm>
          <a:off x="0" y="0"/>
          <a:ext cx="0" cy="0"/>
          <a:chOff x="0" y="0"/>
          <a:chExt cx="0" cy="0"/>
        </a:xfrm>
      </p:grpSpPr>
      <p:sp>
        <p:nvSpPr>
          <p:cNvPr id="310" name="Google Shape;310;p3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5">
            <a:hlinkClick action="ppaction://hlinksldjump" r:id="rId4"/>
          </p:cNvPr>
          <p:cNvSpPr txBox="1"/>
          <p:nvPr>
            <p:ph idx="1" type="body"/>
          </p:nvPr>
        </p:nvSpPr>
        <p:spPr>
          <a:xfrm>
            <a:off x="396775" y="1225050"/>
            <a:ext cx="8229600" cy="159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Sharp beaks, good eyesight, sharp talons</a:t>
            </a:r>
            <a:endParaRPr sz="4800">
              <a:solidFill>
                <a:srgbClr val="FFFFFF"/>
              </a:solidFill>
            </a:endParaRPr>
          </a:p>
        </p:txBody>
      </p:sp>
      <p:sp>
        <p:nvSpPr>
          <p:cNvPr id="312" name="Google Shape;312;p3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Adaptations </a:t>
            </a:r>
            <a:r>
              <a:rPr lang="en">
                <a:solidFill>
                  <a:srgbClr val="FFFFFF"/>
                </a:solidFill>
                <a:uFill>
                  <a:noFill/>
                </a:uFill>
                <a:hlinkClick action="ppaction://hlinksldjump" r:id="rId6">
                  <a:extLst>
                    <a:ext uri="{A12FA001-AC4F-418D-AE19-62706E023703}">
                      <ahyp:hlinkClr val="tx"/>
                    </a:ext>
                  </a:extLst>
                </a:hlinkClick>
              </a:rPr>
              <a:t>- $300 Answer</a:t>
            </a:r>
            <a:endParaRPr>
              <a:solidFill>
                <a:srgbClr val="FFFFFF"/>
              </a:solidFill>
            </a:endParaRPr>
          </a:p>
        </p:txBody>
      </p:sp>
      <p:sp>
        <p:nvSpPr>
          <p:cNvPr id="313" name="Google Shape;313;p3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14" name="Google Shape;314;p3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315" name="Google Shape;315;p35"/>
          <p:cNvPicPr preferRelativeResize="0"/>
          <p:nvPr/>
        </p:nvPicPr>
        <p:blipFill>
          <a:blip r:embed="rId11">
            <a:alphaModFix/>
          </a:blip>
          <a:stretch>
            <a:fillRect/>
          </a:stretch>
        </p:blipFill>
        <p:spPr>
          <a:xfrm>
            <a:off x="3161087" y="3374686"/>
            <a:ext cx="3205424" cy="2126250"/>
          </a:xfrm>
          <a:prstGeom prst="rect">
            <a:avLst/>
          </a:prstGeom>
          <a:noFill/>
          <a:ln>
            <a:noFill/>
          </a:ln>
        </p:spPr>
      </p:pic>
      <p:pic>
        <p:nvPicPr>
          <p:cNvPr id="316" name="Google Shape;316;p35"/>
          <p:cNvPicPr preferRelativeResize="0"/>
          <p:nvPr/>
        </p:nvPicPr>
        <p:blipFill>
          <a:blip r:embed="rId12">
            <a:alphaModFix/>
          </a:blip>
          <a:stretch>
            <a:fillRect/>
          </a:stretch>
        </p:blipFill>
        <p:spPr>
          <a:xfrm>
            <a:off x="0" y="3549651"/>
            <a:ext cx="3284595" cy="1846475"/>
          </a:xfrm>
          <a:prstGeom prst="rect">
            <a:avLst/>
          </a:prstGeom>
          <a:noFill/>
          <a:ln>
            <a:noFill/>
          </a:ln>
        </p:spPr>
      </p:pic>
      <p:pic>
        <p:nvPicPr>
          <p:cNvPr id="317" name="Google Shape;317;p35"/>
          <p:cNvPicPr preferRelativeResize="0"/>
          <p:nvPr/>
        </p:nvPicPr>
        <p:blipFill>
          <a:blip r:embed="rId13">
            <a:alphaModFix/>
          </a:blip>
          <a:stretch>
            <a:fillRect/>
          </a:stretch>
        </p:blipFill>
        <p:spPr>
          <a:xfrm>
            <a:off x="6366500" y="3211026"/>
            <a:ext cx="2798525" cy="24535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21" name="Shape 321"/>
        <p:cNvGrpSpPr/>
        <p:nvPr/>
      </p:nvGrpSpPr>
      <p:grpSpPr>
        <a:xfrm>
          <a:off x="0" y="0"/>
          <a:ext cx="0" cy="0"/>
          <a:chOff x="0" y="0"/>
          <a:chExt cx="0" cy="0"/>
        </a:xfrm>
      </p:grpSpPr>
      <p:sp>
        <p:nvSpPr>
          <p:cNvPr id="322" name="Google Shape;322;p3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the name of the structure in a bird’s digestive system that crushes food for digestion?</a:t>
            </a:r>
            <a:endParaRPr sz="4800">
              <a:solidFill>
                <a:srgbClr val="FFFFFF"/>
              </a:solidFill>
            </a:endParaRPr>
          </a:p>
        </p:txBody>
      </p:sp>
      <p:sp>
        <p:nvSpPr>
          <p:cNvPr id="324" name="Google Shape;324;p3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Adaptations </a:t>
            </a:r>
            <a:r>
              <a:rPr lang="en">
                <a:solidFill>
                  <a:srgbClr val="FFFFFF"/>
                </a:solidFill>
                <a:uFill>
                  <a:noFill/>
                </a:uFill>
                <a:hlinkClick action="ppaction://hlinksldjump" r:id="rId6">
                  <a:extLst>
                    <a:ext uri="{A12FA001-AC4F-418D-AE19-62706E023703}">
                      <ahyp:hlinkClr val="tx"/>
                    </a:ext>
                  </a:extLst>
                </a:hlinkClick>
              </a:rPr>
              <a:t>- $400 Question</a:t>
            </a:r>
            <a:endParaRPr>
              <a:solidFill>
                <a:srgbClr val="FFFFFF"/>
              </a:solidFill>
            </a:endParaRPr>
          </a:p>
        </p:txBody>
      </p:sp>
      <p:sp>
        <p:nvSpPr>
          <p:cNvPr id="325" name="Google Shape;325;p3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26" name="Google Shape;326;p3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62" name="Shape 62"/>
        <p:cNvGrpSpPr/>
        <p:nvPr/>
      </p:nvGrpSpPr>
      <p:grpSpPr>
        <a:xfrm>
          <a:off x="0" y="0"/>
          <a:ext cx="0" cy="0"/>
          <a:chOff x="0" y="0"/>
          <a:chExt cx="0" cy="0"/>
        </a:xfrm>
      </p:grpSpPr>
      <p:sp>
        <p:nvSpPr>
          <p:cNvPr id="63" name="Google Shape;63;p1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a young forest?</a:t>
            </a:r>
            <a:endParaRPr sz="4800">
              <a:solidFill>
                <a:srgbClr val="FFFFFF"/>
              </a:solidFill>
            </a:endParaRPr>
          </a:p>
        </p:txBody>
      </p:sp>
      <p:sp>
        <p:nvSpPr>
          <p:cNvPr id="65" name="Google Shape;65;p1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Habitats</a:t>
            </a:r>
            <a:r>
              <a:rPr lang="en">
                <a:solidFill>
                  <a:srgbClr val="FFFFFF"/>
                </a:solidFill>
                <a:uFill>
                  <a:noFill/>
                </a:uFill>
                <a:hlinkClick action="ppaction://hlinksldjump" r:id="rId6">
                  <a:extLst>
                    <a:ext uri="{A12FA001-AC4F-418D-AE19-62706E023703}">
                      <ahyp:hlinkClr val="tx"/>
                    </a:ext>
                  </a:extLst>
                </a:hlinkClick>
              </a:rPr>
              <a:t> - $100 Question</a:t>
            </a:r>
            <a:endParaRPr>
              <a:solidFill>
                <a:srgbClr val="FFFFFF"/>
              </a:solidFill>
            </a:endParaRPr>
          </a:p>
        </p:txBody>
      </p:sp>
      <p:sp>
        <p:nvSpPr>
          <p:cNvPr id="66" name="Google Shape;66;p1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67" name="Google Shape;67;p1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30" name="Shape 330"/>
        <p:cNvGrpSpPr/>
        <p:nvPr/>
      </p:nvGrpSpPr>
      <p:grpSpPr>
        <a:xfrm>
          <a:off x="0" y="0"/>
          <a:ext cx="0" cy="0"/>
          <a:chOff x="0" y="0"/>
          <a:chExt cx="0" cy="0"/>
        </a:xfrm>
      </p:grpSpPr>
      <p:sp>
        <p:nvSpPr>
          <p:cNvPr id="331" name="Google Shape;331;p3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7">
            <a:hlinkClick action="ppaction://hlinksldjump" r:id="rId4"/>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Adapations </a:t>
            </a:r>
            <a:r>
              <a:rPr lang="en">
                <a:solidFill>
                  <a:srgbClr val="FFFFFF"/>
                </a:solidFill>
                <a:uFill>
                  <a:noFill/>
                </a:uFill>
                <a:hlinkClick action="ppaction://hlinksldjump" r:id="rId5">
                  <a:extLst>
                    <a:ext uri="{A12FA001-AC4F-418D-AE19-62706E023703}">
                      <ahyp:hlinkClr val="tx"/>
                    </a:ext>
                  </a:extLst>
                </a:hlinkClick>
              </a:rPr>
              <a:t>- $400 Answer</a:t>
            </a:r>
            <a:endParaRPr>
              <a:solidFill>
                <a:srgbClr val="FFFFFF"/>
              </a:solidFill>
            </a:endParaRPr>
          </a:p>
        </p:txBody>
      </p:sp>
      <p:sp>
        <p:nvSpPr>
          <p:cNvPr id="333" name="Google Shape;333;p37">
            <a:hlinkClick action="ppaction://hlinksldjump" r:id="rId6"/>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7">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34" name="Google Shape;334;p37">
            <a:hlinkClick action="ppaction://hlinksldjump" r:id="rId8"/>
          </p:cNvPr>
          <p:cNvPicPr preferRelativeResize="0"/>
          <p:nvPr/>
        </p:nvPicPr>
        <p:blipFill>
          <a:blip r:embed="rId9">
            <a:alphaModFix/>
          </a:blip>
          <a:stretch>
            <a:fillRect/>
          </a:stretch>
        </p:blipFill>
        <p:spPr>
          <a:xfrm>
            <a:off x="8484100" y="6059075"/>
            <a:ext cx="609600" cy="609600"/>
          </a:xfrm>
          <a:prstGeom prst="rect">
            <a:avLst/>
          </a:prstGeom>
          <a:noFill/>
          <a:ln>
            <a:noFill/>
          </a:ln>
        </p:spPr>
      </p:pic>
      <p:sp>
        <p:nvSpPr>
          <p:cNvPr id="335" name="Google Shape;335;p37">
            <a:hlinkClick action="ppaction://hlinksldjump" r:id="rId10"/>
          </p:cNvPr>
          <p:cNvSpPr txBox="1"/>
          <p:nvPr>
            <p:ph idx="1" type="body"/>
          </p:nvPr>
        </p:nvSpPr>
        <p:spPr>
          <a:xfrm>
            <a:off x="4532450" y="1024650"/>
            <a:ext cx="41544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Gizzard</a:t>
            </a:r>
            <a:endParaRPr sz="4800">
              <a:solidFill>
                <a:srgbClr val="FFFFFF"/>
              </a:solidFill>
            </a:endParaRPr>
          </a:p>
        </p:txBody>
      </p:sp>
      <p:pic>
        <p:nvPicPr>
          <p:cNvPr id="336" name="Google Shape;336;p37"/>
          <p:cNvPicPr preferRelativeResize="0"/>
          <p:nvPr/>
        </p:nvPicPr>
        <p:blipFill>
          <a:blip r:embed="rId11">
            <a:alphaModFix/>
          </a:blip>
          <a:stretch>
            <a:fillRect/>
          </a:stretch>
        </p:blipFill>
        <p:spPr>
          <a:xfrm>
            <a:off x="885000" y="1741102"/>
            <a:ext cx="4022150" cy="3790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40" name="Shape 340"/>
        <p:cNvGrpSpPr/>
        <p:nvPr/>
      </p:nvGrpSpPr>
      <p:grpSpPr>
        <a:xfrm>
          <a:off x="0" y="0"/>
          <a:ext cx="0" cy="0"/>
          <a:chOff x="0" y="0"/>
          <a:chExt cx="0" cy="0"/>
        </a:xfrm>
      </p:grpSpPr>
      <p:sp>
        <p:nvSpPr>
          <p:cNvPr id="341" name="Google Shape;341;p3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the name of the structure that birds use to store food?</a:t>
            </a:r>
            <a:endParaRPr sz="4800">
              <a:solidFill>
                <a:srgbClr val="FFFFFF"/>
              </a:solidFill>
            </a:endParaRPr>
          </a:p>
        </p:txBody>
      </p:sp>
      <p:sp>
        <p:nvSpPr>
          <p:cNvPr id="343" name="Google Shape;343;p3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Adaptations </a:t>
            </a:r>
            <a:r>
              <a:rPr lang="en">
                <a:solidFill>
                  <a:srgbClr val="FFFFFF"/>
                </a:solidFill>
                <a:uFill>
                  <a:noFill/>
                </a:uFill>
                <a:hlinkClick action="ppaction://hlinksldjump" r:id="rId6">
                  <a:extLst>
                    <a:ext uri="{A12FA001-AC4F-418D-AE19-62706E023703}">
                      <ahyp:hlinkClr val="tx"/>
                    </a:ext>
                  </a:extLst>
                </a:hlinkClick>
              </a:rPr>
              <a:t>- $500 Question</a:t>
            </a:r>
            <a:endParaRPr>
              <a:solidFill>
                <a:srgbClr val="FFFFFF"/>
              </a:solidFill>
            </a:endParaRPr>
          </a:p>
        </p:txBody>
      </p:sp>
      <p:sp>
        <p:nvSpPr>
          <p:cNvPr id="344" name="Google Shape;344;p3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45" name="Google Shape;345;p3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49" name="Shape 349"/>
        <p:cNvGrpSpPr/>
        <p:nvPr/>
      </p:nvGrpSpPr>
      <p:grpSpPr>
        <a:xfrm>
          <a:off x="0" y="0"/>
          <a:ext cx="0" cy="0"/>
          <a:chOff x="0" y="0"/>
          <a:chExt cx="0" cy="0"/>
        </a:xfrm>
      </p:grpSpPr>
      <p:sp>
        <p:nvSpPr>
          <p:cNvPr id="350" name="Google Shape;350;p3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9">
            <a:hlinkClick action="ppaction://hlinksldjump" r:id="rId4"/>
          </p:cNvPr>
          <p:cNvSpPr txBox="1"/>
          <p:nvPr>
            <p:ph idx="1" type="body"/>
          </p:nvPr>
        </p:nvSpPr>
        <p:spPr>
          <a:xfrm>
            <a:off x="5083850" y="1024650"/>
            <a:ext cx="3603000" cy="313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Crop</a:t>
            </a:r>
            <a:endParaRPr sz="4800">
              <a:solidFill>
                <a:srgbClr val="FFFFFF"/>
              </a:solidFill>
            </a:endParaRPr>
          </a:p>
        </p:txBody>
      </p:sp>
      <p:sp>
        <p:nvSpPr>
          <p:cNvPr id="352" name="Google Shape;352;p3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Adaptations </a:t>
            </a:r>
            <a:r>
              <a:rPr lang="en">
                <a:solidFill>
                  <a:srgbClr val="FFFFFF"/>
                </a:solidFill>
                <a:uFill>
                  <a:noFill/>
                </a:uFill>
                <a:hlinkClick action="ppaction://hlinksldjump" r:id="rId6">
                  <a:extLst>
                    <a:ext uri="{A12FA001-AC4F-418D-AE19-62706E023703}">
                      <ahyp:hlinkClr val="tx"/>
                    </a:ext>
                  </a:extLst>
                </a:hlinkClick>
              </a:rPr>
              <a:t>- $500 Answer</a:t>
            </a:r>
            <a:endParaRPr>
              <a:solidFill>
                <a:srgbClr val="FFFFFF"/>
              </a:solidFill>
            </a:endParaRPr>
          </a:p>
        </p:txBody>
      </p:sp>
      <p:sp>
        <p:nvSpPr>
          <p:cNvPr id="353" name="Google Shape;353;p3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54" name="Google Shape;354;p3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355" name="Google Shape;355;p39"/>
          <p:cNvPicPr preferRelativeResize="0"/>
          <p:nvPr/>
        </p:nvPicPr>
        <p:blipFill>
          <a:blip r:embed="rId11">
            <a:alphaModFix/>
          </a:blip>
          <a:stretch>
            <a:fillRect/>
          </a:stretch>
        </p:blipFill>
        <p:spPr>
          <a:xfrm>
            <a:off x="885000" y="1741102"/>
            <a:ext cx="4022150" cy="3790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59" name="Shape 359"/>
        <p:cNvGrpSpPr/>
        <p:nvPr/>
      </p:nvGrpSpPr>
      <p:grpSpPr>
        <a:xfrm>
          <a:off x="0" y="0"/>
          <a:ext cx="0" cy="0"/>
          <a:chOff x="0" y="0"/>
          <a:chExt cx="0" cy="0"/>
        </a:xfrm>
      </p:grpSpPr>
      <p:sp>
        <p:nvSpPr>
          <p:cNvPr id="360" name="Google Shape;360;p4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If you see a goose wearing a metal leg band in RI, what does that mean?</a:t>
            </a:r>
            <a:endParaRPr sz="4800">
              <a:solidFill>
                <a:srgbClr val="FFFFFF"/>
              </a:solidFill>
            </a:endParaRPr>
          </a:p>
        </p:txBody>
      </p:sp>
      <p:sp>
        <p:nvSpPr>
          <p:cNvPr id="362" name="Google Shape;362;p40">
            <a:hlinkClick action="ppaction://hlinksldjump" r:id="rId5"/>
          </p:cNvPr>
          <p:cNvSpPr txBox="1"/>
          <p:nvPr>
            <p:ph type="title"/>
          </p:nvPr>
        </p:nvSpPr>
        <p:spPr>
          <a:xfrm>
            <a:off x="457200" y="7318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RI Bird Conservation - </a:t>
            </a:r>
            <a:endParaRPr>
              <a:solidFill>
                <a:schemeClr val="lt1"/>
              </a:solidFill>
            </a:endParaRPr>
          </a:p>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$100 Question</a:t>
            </a:r>
            <a:endParaRPr>
              <a:solidFill>
                <a:srgbClr val="FFFFFF"/>
              </a:solidFill>
            </a:endParaRPr>
          </a:p>
        </p:txBody>
      </p:sp>
      <p:sp>
        <p:nvSpPr>
          <p:cNvPr id="363" name="Google Shape;363;p4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64" name="Google Shape;364;p4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68" name="Shape 368"/>
        <p:cNvGrpSpPr/>
        <p:nvPr/>
      </p:nvGrpSpPr>
      <p:grpSpPr>
        <a:xfrm>
          <a:off x="0" y="0"/>
          <a:ext cx="0" cy="0"/>
          <a:chOff x="0" y="0"/>
          <a:chExt cx="0" cy="0"/>
        </a:xfrm>
      </p:grpSpPr>
      <p:sp>
        <p:nvSpPr>
          <p:cNvPr id="369" name="Google Shape;369;p4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1">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That goose has been captured, marked with a numbered band, and released by RI Fish and Wildlife biologists!</a:t>
            </a:r>
            <a:endParaRPr sz="4800">
              <a:solidFill>
                <a:srgbClr val="FFFFFF"/>
              </a:solidFill>
            </a:endParaRPr>
          </a:p>
        </p:txBody>
      </p:sp>
      <p:sp>
        <p:nvSpPr>
          <p:cNvPr id="371" name="Google Shape;371;p41">
            <a:hlinkClick action="ppaction://hlinksldjump" r:id="rId5"/>
          </p:cNvPr>
          <p:cNvSpPr txBox="1"/>
          <p:nvPr>
            <p:ph type="title"/>
          </p:nvPr>
        </p:nvSpPr>
        <p:spPr>
          <a:xfrm>
            <a:off x="457200" y="7318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RI Bird Conservation</a:t>
            </a:r>
            <a:r>
              <a:rPr lang="en">
                <a:solidFill>
                  <a:srgbClr val="FFFFFF"/>
                </a:solidFill>
                <a:uFill>
                  <a:noFill/>
                </a:uFill>
                <a:hlinkClick action="ppaction://hlinksldjump" r:id="rId6">
                  <a:extLst>
                    <a:ext uri="{A12FA001-AC4F-418D-AE19-62706E023703}">
                      <ahyp:hlinkClr val="tx"/>
                    </a:ext>
                  </a:extLst>
                </a:hlinkClick>
              </a:rPr>
              <a:t> -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$100 Answer</a:t>
            </a:r>
            <a:endParaRPr>
              <a:solidFill>
                <a:srgbClr val="FFFFFF"/>
              </a:solidFill>
            </a:endParaRPr>
          </a:p>
        </p:txBody>
      </p:sp>
      <p:sp>
        <p:nvSpPr>
          <p:cNvPr id="372" name="Google Shape;372;p41">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73" name="Google Shape;373;p41">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77" name="Shape 377"/>
        <p:cNvGrpSpPr/>
        <p:nvPr/>
      </p:nvGrpSpPr>
      <p:grpSpPr>
        <a:xfrm>
          <a:off x="0" y="0"/>
          <a:ext cx="0" cy="0"/>
          <a:chOff x="0" y="0"/>
          <a:chExt cx="0" cy="0"/>
        </a:xfrm>
      </p:grpSpPr>
      <p:sp>
        <p:nvSpPr>
          <p:cNvPr id="378" name="Google Shape;378;p4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the name of the big project that recorded all of the bird species that live in RI?</a:t>
            </a:r>
            <a:endParaRPr sz="4800">
              <a:solidFill>
                <a:srgbClr val="FFFFFF"/>
              </a:solidFill>
            </a:endParaRPr>
          </a:p>
        </p:txBody>
      </p:sp>
      <p:sp>
        <p:nvSpPr>
          <p:cNvPr id="380" name="Google Shape;380;p42">
            <a:hlinkClick action="ppaction://hlinksldjump" r:id="rId5"/>
          </p:cNvPr>
          <p:cNvSpPr txBox="1"/>
          <p:nvPr>
            <p:ph type="title"/>
          </p:nvPr>
        </p:nvSpPr>
        <p:spPr>
          <a:xfrm>
            <a:off x="457200" y="7318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RI Bird Conservation </a:t>
            </a:r>
            <a:r>
              <a:rPr lang="en">
                <a:solidFill>
                  <a:srgbClr val="FFFFFF"/>
                </a:solidFill>
                <a:uFill>
                  <a:noFill/>
                </a:uFill>
                <a:hlinkClick action="ppaction://hlinksldjump" r:id="rId6">
                  <a:extLst>
                    <a:ext uri="{A12FA001-AC4F-418D-AE19-62706E023703}">
                      <ahyp:hlinkClr val="tx"/>
                    </a:ext>
                  </a:extLst>
                </a:hlinkClick>
              </a:rPr>
              <a:t>-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$200 Question</a:t>
            </a:r>
            <a:endParaRPr>
              <a:solidFill>
                <a:srgbClr val="FFFFFF"/>
              </a:solidFill>
            </a:endParaRPr>
          </a:p>
        </p:txBody>
      </p:sp>
      <p:sp>
        <p:nvSpPr>
          <p:cNvPr id="381" name="Google Shape;381;p4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382" name="Google Shape;382;p42">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86" name="Shape 386"/>
        <p:cNvGrpSpPr/>
        <p:nvPr/>
      </p:nvGrpSpPr>
      <p:grpSpPr>
        <a:xfrm>
          <a:off x="0" y="0"/>
          <a:ext cx="0" cy="0"/>
          <a:chOff x="0" y="0"/>
          <a:chExt cx="0" cy="0"/>
        </a:xfrm>
      </p:grpSpPr>
      <p:sp>
        <p:nvSpPr>
          <p:cNvPr id="387" name="Google Shape;387;p4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3">
            <a:hlinkClick action="ppaction://hlinksldjump" r:id="rId4"/>
          </p:cNvPr>
          <p:cNvSpPr txBox="1"/>
          <p:nvPr>
            <p:ph idx="1" type="body"/>
          </p:nvPr>
        </p:nvSpPr>
        <p:spPr>
          <a:xfrm>
            <a:off x="4902925" y="2041775"/>
            <a:ext cx="3804900" cy="171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4800">
              <a:solidFill>
                <a:srgbClr val="FFFFFF"/>
              </a:solidFill>
            </a:endParaRPr>
          </a:p>
          <a:p>
            <a:pPr indent="0" lvl="0" marL="0" rtl="0" algn="ctr">
              <a:spcBef>
                <a:spcPts val="0"/>
              </a:spcBef>
              <a:spcAft>
                <a:spcPts val="0"/>
              </a:spcAft>
              <a:buNone/>
            </a:pPr>
            <a:r>
              <a:rPr lang="en" sz="4800">
                <a:solidFill>
                  <a:srgbClr val="FFFFFF"/>
                </a:solidFill>
              </a:rPr>
              <a:t>The Rhode Island Bird Atlas</a:t>
            </a:r>
            <a:endParaRPr sz="4800">
              <a:solidFill>
                <a:srgbClr val="FFFFFF"/>
              </a:solidFill>
            </a:endParaRPr>
          </a:p>
        </p:txBody>
      </p:sp>
      <p:sp>
        <p:nvSpPr>
          <p:cNvPr id="389" name="Google Shape;389;p43">
            <a:hlinkClick action="ppaction://hlinksldjump" r:id="rId5"/>
          </p:cNvPr>
          <p:cNvSpPr txBox="1"/>
          <p:nvPr>
            <p:ph type="title"/>
          </p:nvPr>
        </p:nvSpPr>
        <p:spPr>
          <a:xfrm>
            <a:off x="254500" y="1279770"/>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RI Bird Conservation </a:t>
            </a:r>
            <a:r>
              <a:rPr lang="en">
                <a:solidFill>
                  <a:srgbClr val="FFFFFF"/>
                </a:solidFill>
                <a:uFill>
                  <a:noFill/>
                </a:uFill>
                <a:hlinkClick action="ppaction://hlinksldjump" r:id="rId6">
                  <a:extLst>
                    <a:ext uri="{A12FA001-AC4F-418D-AE19-62706E023703}">
                      <ahyp:hlinkClr val="tx"/>
                    </a:ext>
                  </a:extLst>
                </a:hlinkClick>
              </a:rPr>
              <a:t>-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$200 Answer</a:t>
            </a:r>
            <a:endParaRPr>
              <a:solidFill>
                <a:srgbClr val="FFFFFF"/>
              </a:solidFill>
            </a:endParaRPr>
          </a:p>
        </p:txBody>
      </p:sp>
      <p:sp>
        <p:nvSpPr>
          <p:cNvPr id="390" name="Google Shape;390;p4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391" name="Google Shape;391;p4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392" name="Google Shape;392;p43"/>
          <p:cNvPicPr preferRelativeResize="0"/>
          <p:nvPr/>
        </p:nvPicPr>
        <p:blipFill>
          <a:blip r:embed="rId12">
            <a:alphaModFix/>
          </a:blip>
          <a:stretch>
            <a:fillRect/>
          </a:stretch>
        </p:blipFill>
        <p:spPr>
          <a:xfrm>
            <a:off x="1148663" y="2351013"/>
            <a:ext cx="3400425" cy="3705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96" name="Shape 396"/>
        <p:cNvGrpSpPr/>
        <p:nvPr/>
      </p:nvGrpSpPr>
      <p:grpSpPr>
        <a:xfrm>
          <a:off x="0" y="0"/>
          <a:ext cx="0" cy="0"/>
          <a:chOff x="0" y="0"/>
          <a:chExt cx="0" cy="0"/>
        </a:xfrm>
      </p:grpSpPr>
      <p:sp>
        <p:nvSpPr>
          <p:cNvPr id="397" name="Google Shape;397;p4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Which very secretive bird uses young forest habitat? (Hint: It makes a very silly call, and does a fancy “sky dance” in the spring…)</a:t>
            </a:r>
            <a:endParaRPr sz="4800">
              <a:solidFill>
                <a:srgbClr val="FFFFFF"/>
              </a:solidFill>
            </a:endParaRPr>
          </a:p>
        </p:txBody>
      </p:sp>
      <p:sp>
        <p:nvSpPr>
          <p:cNvPr id="399" name="Google Shape;399;p44">
            <a:hlinkClick action="ppaction://hlinksldjump" r:id="rId5"/>
          </p:cNvPr>
          <p:cNvSpPr txBox="1"/>
          <p:nvPr>
            <p:ph type="title"/>
          </p:nvPr>
        </p:nvSpPr>
        <p:spPr>
          <a:xfrm>
            <a:off x="457200" y="8080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RI Bird Conservation</a:t>
            </a:r>
            <a:r>
              <a:rPr lang="en">
                <a:solidFill>
                  <a:srgbClr val="FFFFFF"/>
                </a:solidFill>
                <a:uFill>
                  <a:noFill/>
                </a:uFill>
                <a:hlinkClick action="ppaction://hlinksldjump" r:id="rId6">
                  <a:extLst>
                    <a:ext uri="{A12FA001-AC4F-418D-AE19-62706E023703}">
                      <ahyp:hlinkClr val="tx"/>
                    </a:ext>
                  </a:extLst>
                </a:hlinkClick>
              </a:rPr>
              <a:t>-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$300 Question</a:t>
            </a:r>
            <a:endParaRPr>
              <a:solidFill>
                <a:srgbClr val="FFFFFF"/>
              </a:solidFill>
            </a:endParaRPr>
          </a:p>
        </p:txBody>
      </p:sp>
      <p:sp>
        <p:nvSpPr>
          <p:cNvPr id="400" name="Google Shape;400;p4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01" name="Google Shape;401;p4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05" name="Shape 405"/>
        <p:cNvGrpSpPr/>
        <p:nvPr/>
      </p:nvGrpSpPr>
      <p:grpSpPr>
        <a:xfrm>
          <a:off x="0" y="0"/>
          <a:ext cx="0" cy="0"/>
          <a:chOff x="0" y="0"/>
          <a:chExt cx="0" cy="0"/>
        </a:xfrm>
      </p:grpSpPr>
      <p:sp>
        <p:nvSpPr>
          <p:cNvPr id="406" name="Google Shape;406;p4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5">
            <a:hlinkClick action="ppaction://hlinksldjump" r:id="rId4"/>
          </p:cNvPr>
          <p:cNvSpPr txBox="1"/>
          <p:nvPr>
            <p:ph idx="1" type="body"/>
          </p:nvPr>
        </p:nvSpPr>
        <p:spPr>
          <a:xfrm>
            <a:off x="1131400" y="1850425"/>
            <a:ext cx="6945900" cy="127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The American Woodcock </a:t>
            </a:r>
            <a:endParaRPr sz="4800">
              <a:solidFill>
                <a:srgbClr val="FFFFFF"/>
              </a:solidFill>
            </a:endParaRPr>
          </a:p>
          <a:p>
            <a:pPr indent="0" lvl="0" marL="0" rtl="0" algn="ctr">
              <a:spcBef>
                <a:spcPts val="0"/>
              </a:spcBef>
              <a:spcAft>
                <a:spcPts val="0"/>
              </a:spcAft>
              <a:buNone/>
            </a:pPr>
            <a:r>
              <a:rPr lang="en" sz="4800">
                <a:solidFill>
                  <a:srgbClr val="FFFFFF"/>
                </a:solidFill>
              </a:rPr>
              <a:t>(Timberdoodle)</a:t>
            </a:r>
            <a:endParaRPr sz="4800">
              <a:solidFill>
                <a:srgbClr val="FFFFFF"/>
              </a:solidFill>
            </a:endParaRPr>
          </a:p>
        </p:txBody>
      </p:sp>
      <p:sp>
        <p:nvSpPr>
          <p:cNvPr id="408" name="Google Shape;408;p45">
            <a:hlinkClick action="ppaction://hlinksldjump" r:id="rId5"/>
          </p:cNvPr>
          <p:cNvSpPr txBox="1"/>
          <p:nvPr>
            <p:ph type="title"/>
          </p:nvPr>
        </p:nvSpPr>
        <p:spPr>
          <a:xfrm>
            <a:off x="457200" y="7318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RI Bird Conservation</a:t>
            </a:r>
            <a:r>
              <a:rPr lang="en">
                <a:solidFill>
                  <a:srgbClr val="FFFFFF"/>
                </a:solidFill>
                <a:uFill>
                  <a:noFill/>
                </a:uFill>
                <a:hlinkClick action="ppaction://hlinksldjump" r:id="rId6">
                  <a:extLst>
                    <a:ext uri="{A12FA001-AC4F-418D-AE19-62706E023703}">
                      <ahyp:hlinkClr val="tx"/>
                    </a:ext>
                  </a:extLst>
                </a:hlinkClick>
              </a:rPr>
              <a:t> -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$300 Answer</a:t>
            </a:r>
            <a:endParaRPr>
              <a:solidFill>
                <a:srgbClr val="FFFFFF"/>
              </a:solidFill>
            </a:endParaRPr>
          </a:p>
        </p:txBody>
      </p:sp>
      <p:sp>
        <p:nvSpPr>
          <p:cNvPr id="409" name="Google Shape;409;p45">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10" name="Google Shape;410;p45">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411" name="Google Shape;411;p45"/>
          <p:cNvPicPr preferRelativeResize="0"/>
          <p:nvPr/>
        </p:nvPicPr>
        <p:blipFill>
          <a:blip r:embed="rId12">
            <a:alphaModFix/>
          </a:blip>
          <a:stretch>
            <a:fillRect/>
          </a:stretch>
        </p:blipFill>
        <p:spPr>
          <a:xfrm>
            <a:off x="659871" y="3495500"/>
            <a:ext cx="4161602" cy="312155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15" name="Shape 415"/>
        <p:cNvGrpSpPr/>
        <p:nvPr/>
      </p:nvGrpSpPr>
      <p:grpSpPr>
        <a:xfrm>
          <a:off x="0" y="0"/>
          <a:ext cx="0" cy="0"/>
          <a:chOff x="0" y="0"/>
          <a:chExt cx="0" cy="0"/>
        </a:xfrm>
      </p:grpSpPr>
      <p:sp>
        <p:nvSpPr>
          <p:cNvPr id="416" name="Google Shape;416;p4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True or False: Birds only migrate to RI for the summer.</a:t>
            </a:r>
            <a:endParaRPr sz="4800">
              <a:solidFill>
                <a:srgbClr val="FFFFFF"/>
              </a:solidFill>
            </a:endParaRPr>
          </a:p>
        </p:txBody>
      </p:sp>
      <p:sp>
        <p:nvSpPr>
          <p:cNvPr id="418" name="Google Shape;418;p46">
            <a:hlinkClick action="ppaction://hlinksldjump" r:id="rId5"/>
          </p:cNvPr>
          <p:cNvSpPr txBox="1"/>
          <p:nvPr>
            <p:ph type="title"/>
          </p:nvPr>
        </p:nvSpPr>
        <p:spPr>
          <a:xfrm>
            <a:off x="457200" y="8080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RI Bird Conservation-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$400 Question</a:t>
            </a:r>
            <a:endParaRPr>
              <a:solidFill>
                <a:srgbClr val="FFFFFF"/>
              </a:solidFill>
            </a:endParaRPr>
          </a:p>
        </p:txBody>
      </p:sp>
      <p:sp>
        <p:nvSpPr>
          <p:cNvPr id="419" name="Google Shape;419;p4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20" name="Google Shape;420;p46">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71" name="Shape 71"/>
        <p:cNvGrpSpPr/>
        <p:nvPr/>
      </p:nvGrpSpPr>
      <p:grpSpPr>
        <a:xfrm>
          <a:off x="0" y="0"/>
          <a:ext cx="0" cy="0"/>
          <a:chOff x="0" y="0"/>
          <a:chExt cx="0" cy="0"/>
        </a:xfrm>
      </p:grpSpPr>
      <p:sp>
        <p:nvSpPr>
          <p:cNvPr id="72" name="Google Shape;72;p1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a:hlinkClick action="ppaction://hlinksldjump" r:id="rId4"/>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Habitats</a:t>
            </a:r>
            <a:r>
              <a:rPr lang="en">
                <a:solidFill>
                  <a:srgbClr val="FFFFFF"/>
                </a:solidFill>
                <a:uFill>
                  <a:noFill/>
                </a:uFill>
                <a:hlinkClick action="ppaction://hlinksldjump" r:id="rId5">
                  <a:extLst>
                    <a:ext uri="{A12FA001-AC4F-418D-AE19-62706E023703}">
                      <ahyp:hlinkClr val="tx"/>
                    </a:ext>
                  </a:extLst>
                </a:hlinkClick>
              </a:rPr>
              <a:t> - $100 Answer</a:t>
            </a:r>
            <a:endParaRPr>
              <a:solidFill>
                <a:srgbClr val="FFFFFF"/>
              </a:solidFill>
            </a:endParaRPr>
          </a:p>
        </p:txBody>
      </p:sp>
      <p:sp>
        <p:nvSpPr>
          <p:cNvPr id="74" name="Google Shape;74;p11">
            <a:hlinkClick action="ppaction://hlinksldjump" r:id="rId6"/>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7">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75" name="Google Shape;75;p11">
            <a:hlinkClick action="ppaction://hlinksldjump" r:id="rId8"/>
          </p:cNvPr>
          <p:cNvPicPr preferRelativeResize="0"/>
          <p:nvPr/>
        </p:nvPicPr>
        <p:blipFill>
          <a:blip r:embed="rId9">
            <a:alphaModFix/>
          </a:blip>
          <a:stretch>
            <a:fillRect/>
          </a:stretch>
        </p:blipFill>
        <p:spPr>
          <a:xfrm>
            <a:off x="8484100" y="6059075"/>
            <a:ext cx="609600" cy="609600"/>
          </a:xfrm>
          <a:prstGeom prst="rect">
            <a:avLst/>
          </a:prstGeom>
          <a:noFill/>
          <a:ln>
            <a:noFill/>
          </a:ln>
        </p:spPr>
      </p:pic>
      <p:sp>
        <p:nvSpPr>
          <p:cNvPr id="76" name="Google Shape;76;p11">
            <a:hlinkClick action="ppaction://hlinksldjump" r:id="rId10"/>
          </p:cNvPr>
          <p:cNvSpPr txBox="1"/>
          <p:nvPr>
            <p:ph idx="1" type="body"/>
          </p:nvPr>
        </p:nvSpPr>
        <p:spPr>
          <a:xfrm>
            <a:off x="4230000" y="1024650"/>
            <a:ext cx="48378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rPr>
              <a:t>A young forest has small, young trees that grow close together. This creates a lot of cover/shelter for many birds!</a:t>
            </a:r>
            <a:endParaRPr sz="3600">
              <a:solidFill>
                <a:srgbClr val="FFFFFF"/>
              </a:solidFill>
            </a:endParaRPr>
          </a:p>
        </p:txBody>
      </p:sp>
      <p:pic>
        <p:nvPicPr>
          <p:cNvPr id="77" name="Google Shape;77;p11"/>
          <p:cNvPicPr preferRelativeResize="0"/>
          <p:nvPr/>
        </p:nvPicPr>
        <p:blipFill>
          <a:blip r:embed="rId11">
            <a:alphaModFix/>
          </a:blip>
          <a:stretch>
            <a:fillRect/>
          </a:stretch>
        </p:blipFill>
        <p:spPr>
          <a:xfrm>
            <a:off x="112850" y="2327151"/>
            <a:ext cx="4117154" cy="27447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24" name="Shape 424"/>
        <p:cNvGrpSpPr/>
        <p:nvPr/>
      </p:nvGrpSpPr>
      <p:grpSpPr>
        <a:xfrm>
          <a:off x="0" y="0"/>
          <a:ext cx="0" cy="0"/>
          <a:chOff x="0" y="0"/>
          <a:chExt cx="0" cy="0"/>
        </a:xfrm>
      </p:grpSpPr>
      <p:sp>
        <p:nvSpPr>
          <p:cNvPr id="425" name="Google Shape;425;p4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7">
            <a:hlinkClick action="ppaction://hlinksldjump" r:id="rId4"/>
          </p:cNvPr>
          <p:cNvSpPr txBox="1"/>
          <p:nvPr>
            <p:ph idx="1" type="body"/>
          </p:nvPr>
        </p:nvSpPr>
        <p:spPr>
          <a:xfrm>
            <a:off x="6031550" y="1918225"/>
            <a:ext cx="2655300" cy="402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False!</a:t>
            </a:r>
            <a:endParaRPr sz="4800">
              <a:solidFill>
                <a:srgbClr val="FFFFFF"/>
              </a:solidFill>
            </a:endParaRPr>
          </a:p>
        </p:txBody>
      </p:sp>
      <p:sp>
        <p:nvSpPr>
          <p:cNvPr id="427" name="Google Shape;427;p47">
            <a:hlinkClick action="ppaction://hlinksldjump" r:id="rId5"/>
          </p:cNvPr>
          <p:cNvSpPr txBox="1"/>
          <p:nvPr>
            <p:ph type="title"/>
          </p:nvPr>
        </p:nvSpPr>
        <p:spPr>
          <a:xfrm>
            <a:off x="457200" y="7318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RI Bird Conservation</a:t>
            </a:r>
            <a:r>
              <a:rPr lang="en">
                <a:solidFill>
                  <a:srgbClr val="FFFFFF"/>
                </a:solidFill>
                <a:uFill>
                  <a:noFill/>
                </a:uFill>
                <a:hlinkClick action="ppaction://hlinksldjump" r:id="rId6">
                  <a:extLst>
                    <a:ext uri="{A12FA001-AC4F-418D-AE19-62706E023703}">
                      <ahyp:hlinkClr val="tx"/>
                    </a:ext>
                  </a:extLst>
                </a:hlinkClick>
              </a:rPr>
              <a:t> -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$400 Answer</a:t>
            </a:r>
            <a:endParaRPr>
              <a:solidFill>
                <a:srgbClr val="FFFFFF"/>
              </a:solidFill>
            </a:endParaRPr>
          </a:p>
        </p:txBody>
      </p:sp>
      <p:sp>
        <p:nvSpPr>
          <p:cNvPr id="428" name="Google Shape;428;p47">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29" name="Google Shape;429;p47">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430" name="Google Shape;430;p47"/>
          <p:cNvPicPr preferRelativeResize="0"/>
          <p:nvPr/>
        </p:nvPicPr>
        <p:blipFill>
          <a:blip r:embed="rId12">
            <a:alphaModFix/>
          </a:blip>
          <a:stretch>
            <a:fillRect/>
          </a:stretch>
        </p:blipFill>
        <p:spPr>
          <a:xfrm>
            <a:off x="457200" y="1874645"/>
            <a:ext cx="5490349" cy="41152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34" name="Shape 434"/>
        <p:cNvGrpSpPr/>
        <p:nvPr/>
      </p:nvGrpSpPr>
      <p:grpSpPr>
        <a:xfrm>
          <a:off x="0" y="0"/>
          <a:ext cx="0" cy="0"/>
          <a:chOff x="0" y="0"/>
          <a:chExt cx="0" cy="0"/>
        </a:xfrm>
      </p:grpSpPr>
      <p:sp>
        <p:nvSpPr>
          <p:cNvPr id="435" name="Google Shape;435;p4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8">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the RI Wildlife Action Plan?</a:t>
            </a:r>
            <a:endParaRPr sz="4800">
              <a:solidFill>
                <a:srgbClr val="FFFFFF"/>
              </a:solidFill>
            </a:endParaRPr>
          </a:p>
        </p:txBody>
      </p:sp>
      <p:sp>
        <p:nvSpPr>
          <p:cNvPr id="437" name="Google Shape;437;p48">
            <a:hlinkClick action="ppaction://hlinksldjump" r:id="rId5"/>
          </p:cNvPr>
          <p:cNvSpPr txBox="1"/>
          <p:nvPr>
            <p:ph type="title"/>
          </p:nvPr>
        </p:nvSpPr>
        <p:spPr>
          <a:xfrm>
            <a:off x="457200" y="7318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Bird Conservation -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$500 Question</a:t>
            </a:r>
            <a:endParaRPr>
              <a:solidFill>
                <a:srgbClr val="FFFFFF"/>
              </a:solidFill>
            </a:endParaRPr>
          </a:p>
        </p:txBody>
      </p:sp>
      <p:sp>
        <p:nvSpPr>
          <p:cNvPr id="438" name="Google Shape;438;p4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39" name="Google Shape;439;p48">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43" name="Shape 443"/>
        <p:cNvGrpSpPr/>
        <p:nvPr/>
      </p:nvGrpSpPr>
      <p:grpSpPr>
        <a:xfrm>
          <a:off x="0" y="0"/>
          <a:ext cx="0" cy="0"/>
          <a:chOff x="0" y="0"/>
          <a:chExt cx="0" cy="0"/>
        </a:xfrm>
      </p:grpSpPr>
      <p:sp>
        <p:nvSpPr>
          <p:cNvPr id="444" name="Google Shape;444;p4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9">
            <a:hlinkClick action="ppaction://hlinksldjump" r:id="rId4"/>
          </p:cNvPr>
          <p:cNvSpPr txBox="1"/>
          <p:nvPr>
            <p:ph idx="1" type="body"/>
          </p:nvPr>
        </p:nvSpPr>
        <p:spPr>
          <a:xfrm>
            <a:off x="457200" y="1024650"/>
            <a:ext cx="8026800" cy="52941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None/>
            </a:pPr>
            <a:r>
              <a:rPr lang="en" sz="4800">
                <a:solidFill>
                  <a:schemeClr val="lt1"/>
                </a:solidFill>
              </a:rPr>
              <a:t>It’s our plan to help RI’s Species of Greatest Conservation Need! In it, you can find a list of all the species in RI that need our help.</a:t>
            </a:r>
            <a:endParaRPr sz="3600">
              <a:solidFill>
                <a:schemeClr val="lt1"/>
              </a:solidFill>
            </a:endParaRPr>
          </a:p>
        </p:txBody>
      </p:sp>
      <p:sp>
        <p:nvSpPr>
          <p:cNvPr id="446" name="Google Shape;446;p49">
            <a:hlinkClick action="ppaction://hlinksldjump" r:id="rId5"/>
          </p:cNvPr>
          <p:cNvSpPr txBox="1"/>
          <p:nvPr>
            <p:ph type="title"/>
          </p:nvPr>
        </p:nvSpPr>
        <p:spPr>
          <a:xfrm>
            <a:off x="457200" y="655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RI Wildlife Conservation - </a:t>
            </a:r>
            <a:endParaRPr/>
          </a:p>
          <a:p>
            <a:pPr indent="0" lvl="0" marL="0" rtl="0" algn="l">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$500 Answer</a:t>
            </a:r>
            <a:endParaRPr>
              <a:solidFill>
                <a:srgbClr val="FFFFFF"/>
              </a:solidFill>
            </a:endParaRPr>
          </a:p>
        </p:txBody>
      </p:sp>
      <p:sp>
        <p:nvSpPr>
          <p:cNvPr id="447" name="Google Shape;447;p49">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48" name="Google Shape;448;p49">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52" name="Shape 452"/>
        <p:cNvGrpSpPr/>
        <p:nvPr/>
      </p:nvGrpSpPr>
      <p:grpSpPr>
        <a:xfrm>
          <a:off x="0" y="0"/>
          <a:ext cx="0" cy="0"/>
          <a:chOff x="0" y="0"/>
          <a:chExt cx="0" cy="0"/>
        </a:xfrm>
      </p:grpSpPr>
      <p:sp>
        <p:nvSpPr>
          <p:cNvPr id="453" name="Google Shape;453;p5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0">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True or False: Bread is a good food to feed birds.</a:t>
            </a:r>
            <a:endParaRPr sz="4800">
              <a:solidFill>
                <a:srgbClr val="FFFFFF"/>
              </a:solidFill>
            </a:endParaRPr>
          </a:p>
        </p:txBody>
      </p:sp>
      <p:sp>
        <p:nvSpPr>
          <p:cNvPr id="455" name="Google Shape;455;p50">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Birds</a:t>
            </a:r>
            <a:r>
              <a:rPr lang="en">
                <a:solidFill>
                  <a:srgbClr val="FFFFFF"/>
                </a:solidFill>
                <a:uFill>
                  <a:noFill/>
                </a:uFill>
                <a:hlinkClick action="ppaction://hlinksldjump" r:id="rId6">
                  <a:extLst>
                    <a:ext uri="{A12FA001-AC4F-418D-AE19-62706E023703}">
                      <ahyp:hlinkClr val="tx"/>
                    </a:ext>
                  </a:extLst>
                </a:hlinkClick>
              </a:rPr>
              <a:t>- $100 Question</a:t>
            </a:r>
            <a:endParaRPr>
              <a:solidFill>
                <a:srgbClr val="FFFFFF"/>
              </a:solidFill>
            </a:endParaRPr>
          </a:p>
        </p:txBody>
      </p:sp>
      <p:sp>
        <p:nvSpPr>
          <p:cNvPr id="456" name="Google Shape;456;p5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57" name="Google Shape;457;p50">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61" name="Shape 461"/>
        <p:cNvGrpSpPr/>
        <p:nvPr/>
      </p:nvGrpSpPr>
      <p:grpSpPr>
        <a:xfrm>
          <a:off x="0" y="0"/>
          <a:ext cx="0" cy="0"/>
          <a:chOff x="0" y="0"/>
          <a:chExt cx="0" cy="0"/>
        </a:xfrm>
      </p:grpSpPr>
      <p:sp>
        <p:nvSpPr>
          <p:cNvPr id="462" name="Google Shape;462;p5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1">
            <a:hlinkClick action="ppaction://hlinksldjump" r:id="rId4"/>
          </p:cNvPr>
          <p:cNvSpPr txBox="1"/>
          <p:nvPr>
            <p:ph idx="1" type="body"/>
          </p:nvPr>
        </p:nvSpPr>
        <p:spPr>
          <a:xfrm>
            <a:off x="457200" y="14818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False! Bread is actually very unhealthy for birds.</a:t>
            </a:r>
            <a:endParaRPr sz="4800">
              <a:solidFill>
                <a:srgbClr val="FFFFFF"/>
              </a:solidFill>
            </a:endParaRPr>
          </a:p>
          <a:p>
            <a:pPr indent="0" lvl="0" marL="0" rtl="0" algn="ctr">
              <a:spcBef>
                <a:spcPts val="0"/>
              </a:spcBef>
              <a:spcAft>
                <a:spcPts val="0"/>
              </a:spcAft>
              <a:buNone/>
            </a:pPr>
            <a:r>
              <a:t/>
            </a:r>
            <a:endParaRPr sz="4800">
              <a:solidFill>
                <a:srgbClr val="FFFFFF"/>
              </a:solidFill>
            </a:endParaRPr>
          </a:p>
        </p:txBody>
      </p:sp>
      <p:sp>
        <p:nvSpPr>
          <p:cNvPr id="464" name="Google Shape;464;p5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Helping Birds</a:t>
            </a:r>
            <a:r>
              <a:rPr lang="en">
                <a:solidFill>
                  <a:srgbClr val="FFFFFF"/>
                </a:solidFill>
                <a:uFill>
                  <a:noFill/>
                </a:uFill>
                <a:hlinkClick action="ppaction://hlinksldjump" r:id="rId6">
                  <a:extLst>
                    <a:ext uri="{A12FA001-AC4F-418D-AE19-62706E023703}">
                      <ahyp:hlinkClr val="tx"/>
                    </a:ext>
                  </a:extLst>
                </a:hlinkClick>
              </a:rPr>
              <a:t> - $100 Answer</a:t>
            </a:r>
            <a:endParaRPr>
              <a:solidFill>
                <a:srgbClr val="FFFFFF"/>
              </a:solidFill>
            </a:endParaRPr>
          </a:p>
        </p:txBody>
      </p:sp>
      <p:sp>
        <p:nvSpPr>
          <p:cNvPr id="465" name="Google Shape;465;p51">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66" name="Google Shape;466;p51">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70" name="Shape 470"/>
        <p:cNvGrpSpPr/>
        <p:nvPr/>
      </p:nvGrpSpPr>
      <p:grpSpPr>
        <a:xfrm>
          <a:off x="0" y="0"/>
          <a:ext cx="0" cy="0"/>
          <a:chOff x="0" y="0"/>
          <a:chExt cx="0" cy="0"/>
        </a:xfrm>
      </p:grpSpPr>
      <p:sp>
        <p:nvSpPr>
          <p:cNvPr id="471" name="Google Shape;471;p5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are some good foods you can feed your backyard birds?</a:t>
            </a:r>
            <a:endParaRPr sz="4800">
              <a:solidFill>
                <a:srgbClr val="FFFFFF"/>
              </a:solidFill>
            </a:endParaRPr>
          </a:p>
        </p:txBody>
      </p:sp>
      <p:sp>
        <p:nvSpPr>
          <p:cNvPr id="473" name="Google Shape;473;p5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Birds </a:t>
            </a:r>
            <a:r>
              <a:rPr lang="en">
                <a:solidFill>
                  <a:srgbClr val="FFFFFF"/>
                </a:solidFill>
                <a:uFill>
                  <a:noFill/>
                </a:uFill>
                <a:hlinkClick action="ppaction://hlinksldjump" r:id="rId6">
                  <a:extLst>
                    <a:ext uri="{A12FA001-AC4F-418D-AE19-62706E023703}">
                      <ahyp:hlinkClr val="tx"/>
                    </a:ext>
                  </a:extLst>
                </a:hlinkClick>
              </a:rPr>
              <a:t>- $200 Question</a:t>
            </a:r>
            <a:endParaRPr>
              <a:solidFill>
                <a:srgbClr val="FFFFFF"/>
              </a:solidFill>
            </a:endParaRPr>
          </a:p>
        </p:txBody>
      </p:sp>
      <p:sp>
        <p:nvSpPr>
          <p:cNvPr id="474" name="Google Shape;474;p5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75" name="Google Shape;475;p52">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79" name="Shape 479"/>
        <p:cNvGrpSpPr/>
        <p:nvPr/>
      </p:nvGrpSpPr>
      <p:grpSpPr>
        <a:xfrm>
          <a:off x="0" y="0"/>
          <a:ext cx="0" cy="0"/>
          <a:chOff x="0" y="0"/>
          <a:chExt cx="0" cy="0"/>
        </a:xfrm>
      </p:grpSpPr>
      <p:sp>
        <p:nvSpPr>
          <p:cNvPr id="480" name="Google Shape;480;p5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3">
            <a:hlinkClick action="ppaction://hlinksldjump" r:id="rId4"/>
          </p:cNvPr>
          <p:cNvSpPr txBox="1"/>
          <p:nvPr>
            <p:ph idx="1" type="body"/>
          </p:nvPr>
        </p:nvSpPr>
        <p:spPr>
          <a:xfrm>
            <a:off x="6129600" y="1024650"/>
            <a:ext cx="2862000" cy="4921800"/>
          </a:xfrm>
          <a:prstGeom prst="rect">
            <a:avLst/>
          </a:prstGeom>
        </p:spPr>
        <p:txBody>
          <a:bodyPr anchorCtr="0" anchor="ctr" bIns="91425" lIns="91425" spcFirstLastPara="1" rIns="91425" wrap="square" tIns="91425">
            <a:noAutofit/>
          </a:bodyPr>
          <a:lstStyle/>
          <a:p>
            <a:pPr indent="-533400" lvl="0" marL="457200" rtl="0" algn="l">
              <a:spcBef>
                <a:spcPts val="0"/>
              </a:spcBef>
              <a:spcAft>
                <a:spcPts val="0"/>
              </a:spcAft>
              <a:buClr>
                <a:srgbClr val="FFFFFF"/>
              </a:buClr>
              <a:buSzPts val="4800"/>
              <a:buChar char="●"/>
            </a:pPr>
            <a:r>
              <a:rPr lang="en" sz="4800">
                <a:solidFill>
                  <a:srgbClr val="FFFFFF"/>
                </a:solidFill>
              </a:rPr>
              <a:t>Seeds</a:t>
            </a:r>
            <a:endParaRPr sz="4800">
              <a:solidFill>
                <a:srgbClr val="FFFFFF"/>
              </a:solidFill>
            </a:endParaRPr>
          </a:p>
          <a:p>
            <a:pPr indent="-533400" lvl="0" marL="457200" rtl="0" algn="l">
              <a:spcBef>
                <a:spcPts val="0"/>
              </a:spcBef>
              <a:spcAft>
                <a:spcPts val="0"/>
              </a:spcAft>
              <a:buClr>
                <a:srgbClr val="FFFFFF"/>
              </a:buClr>
              <a:buSzPts val="4800"/>
              <a:buChar char="●"/>
            </a:pPr>
            <a:r>
              <a:rPr lang="en" sz="4800">
                <a:solidFill>
                  <a:srgbClr val="FFFFFF"/>
                </a:solidFill>
              </a:rPr>
              <a:t>Fruit</a:t>
            </a:r>
            <a:endParaRPr sz="4800">
              <a:solidFill>
                <a:srgbClr val="FFFFFF"/>
              </a:solidFill>
            </a:endParaRPr>
          </a:p>
          <a:p>
            <a:pPr indent="-533400" lvl="0" marL="457200" rtl="0" algn="l">
              <a:spcBef>
                <a:spcPts val="0"/>
              </a:spcBef>
              <a:spcAft>
                <a:spcPts val="0"/>
              </a:spcAft>
              <a:buClr>
                <a:srgbClr val="FFFFFF"/>
              </a:buClr>
              <a:buSzPts val="4800"/>
              <a:buChar char="●"/>
            </a:pPr>
            <a:r>
              <a:rPr lang="en" sz="4800">
                <a:solidFill>
                  <a:srgbClr val="FFFFFF"/>
                </a:solidFill>
              </a:rPr>
              <a:t>Suet</a:t>
            </a:r>
            <a:endParaRPr sz="4800">
              <a:solidFill>
                <a:srgbClr val="FFFFFF"/>
              </a:solidFill>
            </a:endParaRPr>
          </a:p>
          <a:p>
            <a:pPr indent="-533400" lvl="0" marL="457200" rtl="0" algn="l">
              <a:spcBef>
                <a:spcPts val="0"/>
              </a:spcBef>
              <a:spcAft>
                <a:spcPts val="0"/>
              </a:spcAft>
              <a:buClr>
                <a:srgbClr val="FFFFFF"/>
              </a:buClr>
              <a:buSzPts val="4800"/>
              <a:buChar char="●"/>
            </a:pPr>
            <a:r>
              <a:rPr lang="en" sz="4800">
                <a:solidFill>
                  <a:srgbClr val="FFFFFF"/>
                </a:solidFill>
              </a:rPr>
              <a:t>Sugar water</a:t>
            </a:r>
            <a:endParaRPr sz="4800">
              <a:solidFill>
                <a:srgbClr val="FFFFFF"/>
              </a:solidFill>
            </a:endParaRPr>
          </a:p>
        </p:txBody>
      </p:sp>
      <p:sp>
        <p:nvSpPr>
          <p:cNvPr id="482" name="Google Shape;482;p53">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Birds </a:t>
            </a:r>
            <a:r>
              <a:rPr lang="en">
                <a:solidFill>
                  <a:srgbClr val="FFFFFF"/>
                </a:solidFill>
                <a:uFill>
                  <a:noFill/>
                </a:uFill>
                <a:hlinkClick action="ppaction://hlinksldjump" r:id="rId6">
                  <a:extLst>
                    <a:ext uri="{A12FA001-AC4F-418D-AE19-62706E023703}">
                      <ahyp:hlinkClr val="tx"/>
                    </a:ext>
                  </a:extLst>
                </a:hlinkClick>
              </a:rPr>
              <a:t>- $200 Answer</a:t>
            </a:r>
            <a:endParaRPr>
              <a:solidFill>
                <a:srgbClr val="FFFFFF"/>
              </a:solidFill>
            </a:endParaRPr>
          </a:p>
        </p:txBody>
      </p:sp>
      <p:sp>
        <p:nvSpPr>
          <p:cNvPr id="483" name="Google Shape;483;p53">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484" name="Google Shape;484;p53">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485" name="Google Shape;485;p53"/>
          <p:cNvPicPr preferRelativeResize="0"/>
          <p:nvPr/>
        </p:nvPicPr>
        <p:blipFill>
          <a:blip r:embed="rId11">
            <a:alphaModFix/>
          </a:blip>
          <a:stretch>
            <a:fillRect/>
          </a:stretch>
        </p:blipFill>
        <p:spPr>
          <a:xfrm>
            <a:off x="99325" y="1212663"/>
            <a:ext cx="3104700" cy="2751900"/>
          </a:xfrm>
          <a:prstGeom prst="rect">
            <a:avLst/>
          </a:prstGeom>
          <a:noFill/>
          <a:ln>
            <a:noFill/>
          </a:ln>
        </p:spPr>
      </p:pic>
      <p:pic>
        <p:nvPicPr>
          <p:cNvPr id="486" name="Google Shape;486;p53"/>
          <p:cNvPicPr preferRelativeResize="0"/>
          <p:nvPr/>
        </p:nvPicPr>
        <p:blipFill>
          <a:blip r:embed="rId12">
            <a:alphaModFix/>
          </a:blip>
          <a:stretch>
            <a:fillRect/>
          </a:stretch>
        </p:blipFill>
        <p:spPr>
          <a:xfrm>
            <a:off x="397017" y="4152567"/>
            <a:ext cx="2716101" cy="2656501"/>
          </a:xfrm>
          <a:prstGeom prst="rect">
            <a:avLst/>
          </a:prstGeom>
          <a:noFill/>
          <a:ln>
            <a:noFill/>
          </a:ln>
        </p:spPr>
      </p:pic>
      <p:pic>
        <p:nvPicPr>
          <p:cNvPr id="487" name="Google Shape;487;p53"/>
          <p:cNvPicPr preferRelativeResize="0"/>
          <p:nvPr/>
        </p:nvPicPr>
        <p:blipFill rotWithShape="1">
          <a:blip r:embed="rId13">
            <a:alphaModFix/>
          </a:blip>
          <a:srcRect b="0" l="17740" r="18650" t="0"/>
          <a:stretch/>
        </p:blipFill>
        <p:spPr>
          <a:xfrm>
            <a:off x="3391359" y="1260376"/>
            <a:ext cx="2550903" cy="2656500"/>
          </a:xfrm>
          <a:prstGeom prst="rect">
            <a:avLst/>
          </a:prstGeom>
          <a:noFill/>
          <a:ln>
            <a:noFill/>
          </a:ln>
        </p:spPr>
      </p:pic>
      <p:pic>
        <p:nvPicPr>
          <p:cNvPr id="488" name="Google Shape;488;p53"/>
          <p:cNvPicPr preferRelativeResize="0"/>
          <p:nvPr/>
        </p:nvPicPr>
        <p:blipFill>
          <a:blip r:embed="rId14">
            <a:alphaModFix/>
          </a:blip>
          <a:stretch>
            <a:fillRect/>
          </a:stretch>
        </p:blipFill>
        <p:spPr>
          <a:xfrm>
            <a:off x="3391350" y="4152600"/>
            <a:ext cx="2114875" cy="21148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92" name="Shape 492"/>
        <p:cNvGrpSpPr/>
        <p:nvPr/>
      </p:nvGrpSpPr>
      <p:grpSpPr>
        <a:xfrm>
          <a:off x="0" y="0"/>
          <a:ext cx="0" cy="0"/>
          <a:chOff x="0" y="0"/>
          <a:chExt cx="0" cy="0"/>
        </a:xfrm>
      </p:grpSpPr>
      <p:sp>
        <p:nvSpPr>
          <p:cNvPr id="493" name="Google Shape;493;p5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4">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are some ways you could create shelter for birds in your neighborhood?</a:t>
            </a:r>
            <a:endParaRPr sz="4800">
              <a:solidFill>
                <a:srgbClr val="FFFFFF"/>
              </a:solidFill>
            </a:endParaRPr>
          </a:p>
        </p:txBody>
      </p:sp>
      <p:sp>
        <p:nvSpPr>
          <p:cNvPr id="495" name="Google Shape;495;p5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a:t>
            </a:r>
            <a:r>
              <a:rPr lang="en">
                <a:solidFill>
                  <a:schemeClr val="lt1"/>
                </a:solidFill>
              </a:rPr>
              <a:t>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Question</a:t>
            </a:r>
            <a:endParaRPr>
              <a:solidFill>
                <a:srgbClr val="FFFFFF"/>
              </a:solidFill>
            </a:endParaRPr>
          </a:p>
        </p:txBody>
      </p:sp>
      <p:sp>
        <p:nvSpPr>
          <p:cNvPr id="496" name="Google Shape;496;p5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497" name="Google Shape;497;p54">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01" name="Shape 501"/>
        <p:cNvGrpSpPr/>
        <p:nvPr/>
      </p:nvGrpSpPr>
      <p:grpSpPr>
        <a:xfrm>
          <a:off x="0" y="0"/>
          <a:ext cx="0" cy="0"/>
          <a:chOff x="0" y="0"/>
          <a:chExt cx="0" cy="0"/>
        </a:xfrm>
      </p:grpSpPr>
      <p:sp>
        <p:nvSpPr>
          <p:cNvPr id="502" name="Google Shape;502;p5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55">
            <a:hlinkClick action="ppaction://hlinksldjump" r:id="rId4"/>
          </p:cNvPr>
          <p:cNvSpPr txBox="1"/>
          <p:nvPr>
            <p:ph idx="1" type="body"/>
          </p:nvPr>
        </p:nvSpPr>
        <p:spPr>
          <a:xfrm>
            <a:off x="4515225" y="1104300"/>
            <a:ext cx="4273200" cy="3567000"/>
          </a:xfrm>
          <a:prstGeom prst="rect">
            <a:avLst/>
          </a:prstGeom>
        </p:spPr>
        <p:txBody>
          <a:bodyPr anchorCtr="0" anchor="ctr" bIns="91425" lIns="91425" spcFirstLastPara="1" rIns="91425" wrap="square" tIns="91425">
            <a:noAutofit/>
          </a:bodyPr>
          <a:lstStyle/>
          <a:p>
            <a:pPr indent="-533400" lvl="0" marL="457200" rtl="0" algn="ctr">
              <a:spcBef>
                <a:spcPts val="0"/>
              </a:spcBef>
              <a:spcAft>
                <a:spcPts val="0"/>
              </a:spcAft>
              <a:buClr>
                <a:srgbClr val="FFFFFF"/>
              </a:buClr>
              <a:buSzPts val="4800"/>
              <a:buChar char="●"/>
            </a:pPr>
            <a:r>
              <a:rPr lang="en" sz="4800">
                <a:solidFill>
                  <a:srgbClr val="FFFFFF"/>
                </a:solidFill>
              </a:rPr>
              <a:t>Build nest boxes</a:t>
            </a:r>
            <a:endParaRPr sz="4800">
              <a:solidFill>
                <a:srgbClr val="FFFFFF"/>
              </a:solidFill>
            </a:endParaRPr>
          </a:p>
          <a:p>
            <a:pPr indent="-533400" lvl="0" marL="457200" rtl="0" algn="ctr">
              <a:spcBef>
                <a:spcPts val="0"/>
              </a:spcBef>
              <a:spcAft>
                <a:spcPts val="0"/>
              </a:spcAft>
              <a:buClr>
                <a:srgbClr val="FFFFFF"/>
              </a:buClr>
              <a:buSzPts val="4800"/>
              <a:buChar char="●"/>
            </a:pPr>
            <a:r>
              <a:rPr lang="en" sz="4800">
                <a:solidFill>
                  <a:srgbClr val="FFFFFF"/>
                </a:solidFill>
              </a:rPr>
              <a:t>Plant a native tree/shrub</a:t>
            </a:r>
            <a:endParaRPr sz="4800">
              <a:solidFill>
                <a:srgbClr val="FFFFFF"/>
              </a:solidFill>
            </a:endParaRPr>
          </a:p>
        </p:txBody>
      </p:sp>
      <p:sp>
        <p:nvSpPr>
          <p:cNvPr id="504" name="Google Shape;504;p5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a:t>
            </a:r>
            <a:r>
              <a:rPr lang="en">
                <a:solidFill>
                  <a:schemeClr val="lt1"/>
                </a:solidFill>
              </a:rPr>
              <a:t>s</a:t>
            </a:r>
            <a:r>
              <a:rPr lang="en">
                <a:solidFill>
                  <a:srgbClr val="FFFFFF"/>
                </a:solidFill>
                <a:uFill>
                  <a:noFill/>
                </a:uFill>
                <a:hlinkClick action="ppaction://hlinksldjump" r:id="rId6">
                  <a:extLst>
                    <a:ext uri="{A12FA001-AC4F-418D-AE19-62706E023703}">
                      <ahyp:hlinkClr val="tx"/>
                    </a:ext>
                  </a:extLst>
                </a:hlinkClick>
              </a:rPr>
              <a:t>- $300 Answer</a:t>
            </a:r>
            <a:endParaRPr>
              <a:solidFill>
                <a:srgbClr val="FFFFFF"/>
              </a:solidFill>
            </a:endParaRPr>
          </a:p>
        </p:txBody>
      </p:sp>
      <p:sp>
        <p:nvSpPr>
          <p:cNvPr id="505" name="Google Shape;505;p55">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06" name="Google Shape;506;p55">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pic>
        <p:nvPicPr>
          <p:cNvPr id="507" name="Google Shape;507;p55"/>
          <p:cNvPicPr preferRelativeResize="0"/>
          <p:nvPr/>
        </p:nvPicPr>
        <p:blipFill>
          <a:blip r:embed="rId11">
            <a:alphaModFix/>
          </a:blip>
          <a:stretch>
            <a:fillRect/>
          </a:stretch>
        </p:blipFill>
        <p:spPr>
          <a:xfrm>
            <a:off x="827750" y="1373425"/>
            <a:ext cx="2555300" cy="2555300"/>
          </a:xfrm>
          <a:prstGeom prst="rect">
            <a:avLst/>
          </a:prstGeom>
          <a:noFill/>
          <a:ln>
            <a:noFill/>
          </a:ln>
        </p:spPr>
      </p:pic>
      <p:pic>
        <p:nvPicPr>
          <p:cNvPr id="508" name="Google Shape;508;p55">
            <a:hlinkClick action="ppaction://hlinksldjump" r:id="rId12"/>
          </p:cNvPr>
          <p:cNvPicPr preferRelativeResize="0"/>
          <p:nvPr/>
        </p:nvPicPr>
        <p:blipFill>
          <a:blip r:embed="rId13">
            <a:alphaModFix/>
          </a:blip>
          <a:stretch>
            <a:fillRect/>
          </a:stretch>
        </p:blipFill>
        <p:spPr>
          <a:xfrm>
            <a:off x="21026" y="4113375"/>
            <a:ext cx="5226000" cy="2177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12" name="Shape 512"/>
        <p:cNvGrpSpPr/>
        <p:nvPr/>
      </p:nvGrpSpPr>
      <p:grpSpPr>
        <a:xfrm>
          <a:off x="0" y="0"/>
          <a:ext cx="0" cy="0"/>
          <a:chOff x="0" y="0"/>
          <a:chExt cx="0" cy="0"/>
        </a:xfrm>
      </p:grpSpPr>
      <p:sp>
        <p:nvSpPr>
          <p:cNvPr id="513" name="Google Shape;513;p5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56">
            <a:hlinkClick action="ppaction://hlinksldjump" r:id="rId4"/>
          </p:cNvPr>
          <p:cNvSpPr txBox="1"/>
          <p:nvPr>
            <p:ph idx="1" type="body"/>
          </p:nvPr>
        </p:nvSpPr>
        <p:spPr>
          <a:xfrm>
            <a:off x="4463525" y="1024650"/>
            <a:ext cx="42234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You found a baby bird on the ground. It can hop, and has feathers. What should you do?</a:t>
            </a:r>
            <a:endParaRPr sz="4800">
              <a:solidFill>
                <a:srgbClr val="FFFFFF"/>
              </a:solidFill>
            </a:endParaRPr>
          </a:p>
        </p:txBody>
      </p:sp>
      <p:sp>
        <p:nvSpPr>
          <p:cNvPr id="515" name="Google Shape;515;p5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a:t>
            </a:r>
            <a:r>
              <a:rPr lang="en">
                <a:solidFill>
                  <a:schemeClr val="lt1"/>
                </a:solidFill>
              </a:rPr>
              <a:t>s</a:t>
            </a:r>
            <a:r>
              <a:rPr lang="en">
                <a:solidFill>
                  <a:srgbClr val="FFFFFF"/>
                </a:solidFill>
                <a:uFill>
                  <a:noFill/>
                </a:uFill>
                <a:hlinkClick action="ppaction://hlinksldjump" r:id="rId6">
                  <a:extLst>
                    <a:ext uri="{A12FA001-AC4F-418D-AE19-62706E023703}">
                      <ahyp:hlinkClr val="tx"/>
                    </a:ext>
                  </a:extLst>
                </a:hlinkClick>
              </a:rPr>
              <a:t> - $400 Question</a:t>
            </a:r>
            <a:endParaRPr>
              <a:solidFill>
                <a:srgbClr val="FFFFFF"/>
              </a:solidFill>
            </a:endParaRPr>
          </a:p>
        </p:txBody>
      </p:sp>
      <p:sp>
        <p:nvSpPr>
          <p:cNvPr id="516" name="Google Shape;516;p5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17" name="Google Shape;517;p5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pic>
        <p:nvPicPr>
          <p:cNvPr id="518" name="Google Shape;518;p56"/>
          <p:cNvPicPr preferRelativeResize="0"/>
          <p:nvPr/>
        </p:nvPicPr>
        <p:blipFill>
          <a:blip r:embed="rId8">
            <a:alphaModFix/>
          </a:blip>
          <a:stretch>
            <a:fillRect/>
          </a:stretch>
        </p:blipFill>
        <p:spPr>
          <a:xfrm>
            <a:off x="948073" y="1310550"/>
            <a:ext cx="3584850" cy="5374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81" name="Shape 81"/>
        <p:cNvGrpSpPr/>
        <p:nvPr/>
      </p:nvGrpSpPr>
      <p:grpSpPr>
        <a:xfrm>
          <a:off x="0" y="0"/>
          <a:ext cx="0" cy="0"/>
          <a:chOff x="0" y="0"/>
          <a:chExt cx="0" cy="0"/>
        </a:xfrm>
      </p:grpSpPr>
      <p:sp>
        <p:nvSpPr>
          <p:cNvPr id="82" name="Google Shape;82;p1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Name a bird that might use a dead tree as habitat? </a:t>
            </a:r>
            <a:endParaRPr sz="4800">
              <a:solidFill>
                <a:srgbClr val="FFFFFF"/>
              </a:solidFill>
            </a:endParaRPr>
          </a:p>
        </p:txBody>
      </p:sp>
      <p:sp>
        <p:nvSpPr>
          <p:cNvPr id="84" name="Google Shape;84;p1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Question</a:t>
            </a:r>
            <a:endParaRPr>
              <a:solidFill>
                <a:srgbClr val="FFFFFF"/>
              </a:solidFill>
            </a:endParaRPr>
          </a:p>
        </p:txBody>
      </p:sp>
      <p:sp>
        <p:nvSpPr>
          <p:cNvPr id="85" name="Google Shape;85;p12">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86" name="Google Shape;86;p12">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22" name="Shape 522"/>
        <p:cNvGrpSpPr/>
        <p:nvPr/>
      </p:nvGrpSpPr>
      <p:grpSpPr>
        <a:xfrm>
          <a:off x="0" y="0"/>
          <a:ext cx="0" cy="0"/>
          <a:chOff x="0" y="0"/>
          <a:chExt cx="0" cy="0"/>
        </a:xfrm>
      </p:grpSpPr>
      <p:sp>
        <p:nvSpPr>
          <p:cNvPr id="523" name="Google Shape;523;p57">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7">
            <a:hlinkClick action="ppaction://hlinksldjump" r:id="rId4"/>
          </p:cNvPr>
          <p:cNvSpPr txBox="1"/>
          <p:nvPr>
            <p:ph idx="1" type="body"/>
          </p:nvPr>
        </p:nvSpPr>
        <p:spPr>
          <a:xfrm>
            <a:off x="1103450" y="1024650"/>
            <a:ext cx="7583400" cy="520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Leave it be! This is a fledgling. It is learning how to fly. They often hop around on the ground, and their parents will take care of them. </a:t>
            </a:r>
            <a:endParaRPr sz="4800">
              <a:solidFill>
                <a:srgbClr val="FFFFFF"/>
              </a:solidFill>
            </a:endParaRPr>
          </a:p>
        </p:txBody>
      </p:sp>
      <p:sp>
        <p:nvSpPr>
          <p:cNvPr id="525" name="Google Shape;525;p57">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a:t>
            </a:r>
            <a:r>
              <a:rPr lang="en">
                <a:solidFill>
                  <a:schemeClr val="lt1"/>
                </a:solidFill>
              </a:rPr>
              <a:t>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$400 Answer</a:t>
            </a:r>
            <a:endParaRPr>
              <a:solidFill>
                <a:srgbClr val="FFFFFF"/>
              </a:solidFill>
            </a:endParaRPr>
          </a:p>
        </p:txBody>
      </p:sp>
      <p:sp>
        <p:nvSpPr>
          <p:cNvPr id="526" name="Google Shape;526;p57">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27" name="Google Shape;527;p57">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31" name="Shape 531"/>
        <p:cNvGrpSpPr/>
        <p:nvPr/>
      </p:nvGrpSpPr>
      <p:grpSpPr>
        <a:xfrm>
          <a:off x="0" y="0"/>
          <a:ext cx="0" cy="0"/>
          <a:chOff x="0" y="0"/>
          <a:chExt cx="0" cy="0"/>
        </a:xfrm>
      </p:grpSpPr>
      <p:sp>
        <p:nvSpPr>
          <p:cNvPr id="532" name="Google Shape;532;p58">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8">
            <a:hlinkClick action="ppaction://hlinksldjump" r:id="rId4"/>
          </p:cNvPr>
          <p:cNvSpPr txBox="1"/>
          <p:nvPr>
            <p:ph idx="1" type="body"/>
          </p:nvPr>
        </p:nvSpPr>
        <p:spPr>
          <a:xfrm>
            <a:off x="4308450" y="1024650"/>
            <a:ext cx="43782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True or False: Outdoor cats are very dangerous for birds.</a:t>
            </a:r>
            <a:endParaRPr sz="4800">
              <a:solidFill>
                <a:srgbClr val="FFFFFF"/>
              </a:solidFill>
            </a:endParaRPr>
          </a:p>
        </p:txBody>
      </p:sp>
      <p:sp>
        <p:nvSpPr>
          <p:cNvPr id="534" name="Google Shape;534;p58">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a:t>
            </a:r>
            <a:r>
              <a:rPr lang="en">
                <a:solidFill>
                  <a:schemeClr val="lt1"/>
                </a:solidFill>
              </a:rPr>
              <a:t>s</a:t>
            </a:r>
            <a:r>
              <a:rPr lang="en">
                <a:solidFill>
                  <a:srgbClr val="FFFFFF"/>
                </a:solidFill>
                <a:uFill>
                  <a:noFill/>
                </a:uFill>
                <a:hlinkClick action="ppaction://hlinksldjump" r:id="rId6">
                  <a:extLst>
                    <a:ext uri="{A12FA001-AC4F-418D-AE19-62706E023703}">
                      <ahyp:hlinkClr val="tx"/>
                    </a:ext>
                  </a:extLst>
                </a:hlinkClick>
              </a:rPr>
              <a:t>- $500 Question</a:t>
            </a:r>
            <a:endParaRPr>
              <a:solidFill>
                <a:srgbClr val="FFFFFF"/>
              </a:solidFill>
            </a:endParaRPr>
          </a:p>
        </p:txBody>
      </p:sp>
      <p:sp>
        <p:nvSpPr>
          <p:cNvPr id="535" name="Google Shape;535;p58">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36" name="Google Shape;536;p58">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pic>
        <p:nvPicPr>
          <p:cNvPr id="537" name="Google Shape;537;p58"/>
          <p:cNvPicPr preferRelativeResize="0"/>
          <p:nvPr/>
        </p:nvPicPr>
        <p:blipFill>
          <a:blip r:embed="rId8">
            <a:alphaModFix/>
          </a:blip>
          <a:stretch>
            <a:fillRect/>
          </a:stretch>
        </p:blipFill>
        <p:spPr>
          <a:xfrm>
            <a:off x="527000" y="1387425"/>
            <a:ext cx="3463450" cy="46179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41" name="Shape 541"/>
        <p:cNvGrpSpPr/>
        <p:nvPr/>
      </p:nvGrpSpPr>
      <p:grpSpPr>
        <a:xfrm>
          <a:off x="0" y="0"/>
          <a:ext cx="0" cy="0"/>
          <a:chOff x="0" y="0"/>
          <a:chExt cx="0" cy="0"/>
        </a:xfrm>
      </p:grpSpPr>
      <p:sp>
        <p:nvSpPr>
          <p:cNvPr id="542" name="Google Shape;542;p59">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9">
            <a:hlinkClick action="ppaction://hlinksldjump" r:id="rId4"/>
          </p:cNvPr>
          <p:cNvSpPr txBox="1"/>
          <p:nvPr>
            <p:ph idx="1" type="body"/>
          </p:nvPr>
        </p:nvSpPr>
        <p:spPr>
          <a:xfrm>
            <a:off x="457200" y="1786650"/>
            <a:ext cx="8229600" cy="317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True! Cats kill a lot of wild birds each year. Keeping your kitty inside is a good way to help prevent this from happening.</a:t>
            </a:r>
            <a:endParaRPr sz="4800">
              <a:solidFill>
                <a:srgbClr val="FFFFFF"/>
              </a:solidFill>
            </a:endParaRPr>
          </a:p>
        </p:txBody>
      </p:sp>
      <p:sp>
        <p:nvSpPr>
          <p:cNvPr id="544" name="Google Shape;544;p59">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Helping Bird</a:t>
            </a:r>
            <a:r>
              <a:rPr lang="en">
                <a:solidFill>
                  <a:schemeClr val="lt1"/>
                </a:solidFill>
              </a:rPr>
              <a:t>s</a:t>
            </a:r>
            <a:r>
              <a:rPr lang="en">
                <a:solidFill>
                  <a:srgbClr val="FFFFFF"/>
                </a:solidFill>
                <a:uFill>
                  <a:noFill/>
                </a:uFill>
                <a:hlinkClick action="ppaction://hlinksldjump" r:id="rId6">
                  <a:extLst>
                    <a:ext uri="{A12FA001-AC4F-418D-AE19-62706E023703}">
                      <ahyp:hlinkClr val="tx"/>
                    </a:ext>
                  </a:extLst>
                </a:hlinkClick>
              </a:rPr>
              <a:t> - $500 Answer</a:t>
            </a:r>
            <a:endParaRPr>
              <a:solidFill>
                <a:srgbClr val="FFFFFF"/>
              </a:solidFill>
            </a:endParaRPr>
          </a:p>
        </p:txBody>
      </p:sp>
      <p:sp>
        <p:nvSpPr>
          <p:cNvPr id="545" name="Google Shape;545;p59">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46" name="Google Shape;546;p59">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50" name="Shape 550"/>
        <p:cNvGrpSpPr/>
        <p:nvPr/>
      </p:nvGrpSpPr>
      <p:grpSpPr>
        <a:xfrm>
          <a:off x="0" y="0"/>
          <a:ext cx="0" cy="0"/>
          <a:chOff x="0" y="0"/>
          <a:chExt cx="0" cy="0"/>
        </a:xfrm>
      </p:grpSpPr>
      <p:sp>
        <p:nvSpPr>
          <p:cNvPr id="551" name="Google Shape;551;p60">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0">
            <a:hlinkClick action="ppaction://hlinksldjump" r:id="rId4"/>
          </p:cNvPr>
          <p:cNvSpPr txBox="1"/>
          <p:nvPr>
            <p:ph idx="1" type="body"/>
          </p:nvPr>
        </p:nvSpPr>
        <p:spPr>
          <a:xfrm>
            <a:off x="457200" y="2730225"/>
            <a:ext cx="8229600" cy="321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uFill>
                  <a:noFill/>
                </a:uFill>
                <a:hlinkClick action="ppaction://hlinksldjump" r:id="rId5">
                  <a:extLst>
                    <a:ext uri="{A12FA001-AC4F-418D-AE19-62706E023703}">
                      <ahyp:hlinkClr val="tx"/>
                    </a:ext>
                  </a:extLst>
                </a:hlinkClick>
              </a:rPr>
              <a:t>Topic: </a:t>
            </a:r>
            <a:r>
              <a:rPr lang="en" sz="4800">
                <a:solidFill>
                  <a:srgbClr val="FFFFFF"/>
                </a:solidFill>
              </a:rPr>
              <a:t>Habitat Fragmentation</a:t>
            </a:r>
            <a:endParaRPr sz="4800">
              <a:solidFill>
                <a:srgbClr val="FFFFFF"/>
              </a:solidFill>
            </a:endParaRPr>
          </a:p>
        </p:txBody>
      </p:sp>
      <p:sp>
        <p:nvSpPr>
          <p:cNvPr id="553" name="Google Shape;553;p60">
            <a:hlinkClick action="ppaction://hlinksldjump" r:id="rId6"/>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uFill>
                  <a:noFill/>
                </a:uFill>
                <a:hlinkClick action="ppaction://hlinksldjump" r:id="rId7">
                  <a:extLst>
                    <a:ext uri="{A12FA001-AC4F-418D-AE19-62706E023703}">
                      <ahyp:hlinkClr val="tx"/>
                    </a:ext>
                  </a:extLst>
                </a:hlinkClick>
              </a:rPr>
              <a:t>FINAL</a:t>
            </a:r>
            <a:endParaRPr>
              <a:solidFill>
                <a:srgbClr val="FFFFFF"/>
              </a:solidFill>
            </a:endParaRPr>
          </a:p>
        </p:txBody>
      </p:sp>
      <p:sp>
        <p:nvSpPr>
          <p:cNvPr id="554" name="Google Shape;554;p60">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t>
            </a:r>
            <a:r>
              <a:rPr lang="en" sz="1800">
                <a:solidFill>
                  <a:srgbClr val="FFFF00"/>
                </a:solidFill>
                <a:latin typeface="Trebuchet MS"/>
                <a:ea typeface="Trebuchet MS"/>
                <a:cs typeface="Trebuchet MS"/>
                <a:sym typeface="Trebuchet MS"/>
              </a:rPr>
              <a:t>question</a:t>
            </a:r>
            <a:endParaRPr sz="1800">
              <a:solidFill>
                <a:srgbClr val="FFFF00"/>
              </a:solidFill>
              <a:latin typeface="Trebuchet MS"/>
              <a:ea typeface="Trebuchet MS"/>
              <a:cs typeface="Trebuchet MS"/>
              <a:sym typeface="Trebuchet MS"/>
            </a:endParaRPr>
          </a:p>
        </p:txBody>
      </p:sp>
      <p:pic>
        <p:nvPicPr>
          <p:cNvPr id="555" name="Google Shape;555;p60">
            <a:hlinkClick action="ppaction://hlinkshowjump?jump=nextslide"/>
          </p:cNvPr>
          <p:cNvPicPr preferRelativeResize="0"/>
          <p:nvPr/>
        </p:nvPicPr>
        <p:blipFill>
          <a:blip r:embed="rId8">
            <a:alphaModFix/>
          </a:blip>
          <a:stretch>
            <a:fillRect/>
          </a:stretch>
        </p:blipFill>
        <p:spPr>
          <a:xfrm>
            <a:off x="8439325" y="6075575"/>
            <a:ext cx="609600" cy="609600"/>
          </a:xfrm>
          <a:prstGeom prst="rect">
            <a:avLst/>
          </a:prstGeom>
          <a:noFill/>
          <a:ln>
            <a:noFill/>
          </a:ln>
        </p:spPr>
      </p:pic>
      <p:pic>
        <p:nvPicPr>
          <p:cNvPr id="556" name="Google Shape;556;p60">
            <a:hlinkClick action="ppaction://hlinksldjump" r:id="rId9"/>
          </p:cNvPr>
          <p:cNvPicPr preferRelativeResize="0"/>
          <p:nvPr/>
        </p:nvPicPr>
        <p:blipFill>
          <a:blip r:embed="rId10">
            <a:alphaModFix/>
          </a:blip>
          <a:stretch>
            <a:fillRect/>
          </a:stretch>
        </p:blipFill>
        <p:spPr>
          <a:xfrm>
            <a:off x="1727163" y="967097"/>
            <a:ext cx="5731725" cy="17023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60" name="Shape 560"/>
        <p:cNvGrpSpPr/>
        <p:nvPr/>
      </p:nvGrpSpPr>
      <p:grpSpPr>
        <a:xfrm>
          <a:off x="0" y="0"/>
          <a:ext cx="0" cy="0"/>
          <a:chOff x="0" y="0"/>
          <a:chExt cx="0" cy="0"/>
        </a:xfrm>
      </p:grpSpPr>
      <p:sp>
        <p:nvSpPr>
          <p:cNvPr id="561" name="Google Shape;561;p61">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1">
            <a:hlinkClick action="ppaction://hlinksldjump" r:id="rId4"/>
          </p:cNvPr>
          <p:cNvSpPr txBox="1"/>
          <p:nvPr>
            <p:ph idx="1" type="body"/>
          </p:nvPr>
        </p:nvSpPr>
        <p:spPr>
          <a:xfrm>
            <a:off x="457200" y="1024650"/>
            <a:ext cx="8229600" cy="230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does habitat fragmentation impact birds?</a:t>
            </a:r>
            <a:endParaRPr sz="4800">
              <a:solidFill>
                <a:srgbClr val="FFFFFF"/>
              </a:solidFill>
            </a:endParaRPr>
          </a:p>
        </p:txBody>
      </p:sp>
      <p:sp>
        <p:nvSpPr>
          <p:cNvPr id="563" name="Google Shape;563;p61">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Final Jeopardy Question</a:t>
            </a:r>
            <a:endParaRPr>
              <a:solidFill>
                <a:srgbClr val="FFFFFF"/>
              </a:solidFill>
            </a:endParaRPr>
          </a:p>
        </p:txBody>
      </p:sp>
      <p:sp>
        <p:nvSpPr>
          <p:cNvPr id="564" name="Google Shape;564;p61">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565" name="Google Shape;565;p61">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grpSp>
        <p:nvGrpSpPr>
          <p:cNvPr id="566" name="Google Shape;566;p61"/>
          <p:cNvGrpSpPr/>
          <p:nvPr/>
        </p:nvGrpSpPr>
        <p:grpSpPr>
          <a:xfrm>
            <a:off x="1513117" y="3180322"/>
            <a:ext cx="6401017" cy="2825054"/>
            <a:chOff x="240549" y="1683324"/>
            <a:chExt cx="8662900" cy="3802225"/>
          </a:xfrm>
        </p:grpSpPr>
        <p:pic>
          <p:nvPicPr>
            <p:cNvPr id="567" name="Google Shape;567;p61"/>
            <p:cNvPicPr preferRelativeResize="0"/>
            <p:nvPr/>
          </p:nvPicPr>
          <p:blipFill>
            <a:blip r:embed="rId8">
              <a:alphaModFix/>
            </a:blip>
            <a:stretch>
              <a:fillRect/>
            </a:stretch>
          </p:blipFill>
          <p:spPr>
            <a:xfrm>
              <a:off x="240549" y="1683324"/>
              <a:ext cx="8662900" cy="3802225"/>
            </a:xfrm>
            <a:prstGeom prst="rect">
              <a:avLst/>
            </a:prstGeom>
            <a:noFill/>
            <a:ln>
              <a:noFill/>
            </a:ln>
            <a:effectLst>
              <a:outerShdw blurRad="57150" rotWithShape="0" algn="bl" dir="5400000" dist="19050">
                <a:srgbClr val="000000">
                  <a:alpha val="50000"/>
                </a:srgbClr>
              </a:outerShdw>
            </a:effectLst>
          </p:spPr>
        </p:pic>
        <p:sp>
          <p:nvSpPr>
            <p:cNvPr id="568" name="Google Shape;568;p61"/>
            <p:cNvSpPr/>
            <p:nvPr/>
          </p:nvSpPr>
          <p:spPr>
            <a:xfrm>
              <a:off x="1821650" y="2299000"/>
              <a:ext cx="204600" cy="1752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1"/>
            <p:cNvSpPr/>
            <p:nvPr/>
          </p:nvSpPr>
          <p:spPr>
            <a:xfrm>
              <a:off x="2159150" y="2714425"/>
              <a:ext cx="383400" cy="2763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1"/>
            <p:cNvSpPr/>
            <p:nvPr/>
          </p:nvSpPr>
          <p:spPr>
            <a:xfrm>
              <a:off x="1035400" y="2428450"/>
              <a:ext cx="204600" cy="1752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1"/>
            <p:cNvSpPr/>
            <p:nvPr/>
          </p:nvSpPr>
          <p:spPr>
            <a:xfrm>
              <a:off x="1343675" y="2339400"/>
              <a:ext cx="204600" cy="1752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61"/>
            <p:cNvSpPr/>
            <p:nvPr/>
          </p:nvSpPr>
          <p:spPr>
            <a:xfrm>
              <a:off x="2587100" y="3497200"/>
              <a:ext cx="315900" cy="3561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61"/>
            <p:cNvSpPr/>
            <p:nvPr/>
          </p:nvSpPr>
          <p:spPr>
            <a:xfrm>
              <a:off x="1240000" y="3228450"/>
              <a:ext cx="204600" cy="1752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1"/>
            <p:cNvSpPr/>
            <p:nvPr/>
          </p:nvSpPr>
          <p:spPr>
            <a:xfrm>
              <a:off x="7195500" y="2164200"/>
              <a:ext cx="204600" cy="1752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1"/>
            <p:cNvSpPr/>
            <p:nvPr/>
          </p:nvSpPr>
          <p:spPr>
            <a:xfrm>
              <a:off x="6029325" y="2253250"/>
              <a:ext cx="204600" cy="1752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1"/>
            <p:cNvSpPr/>
            <p:nvPr/>
          </p:nvSpPr>
          <p:spPr>
            <a:xfrm>
              <a:off x="6321575" y="3403650"/>
              <a:ext cx="204600" cy="1752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1"/>
            <p:cNvSpPr/>
            <p:nvPr/>
          </p:nvSpPr>
          <p:spPr>
            <a:xfrm>
              <a:off x="7990150" y="3497200"/>
              <a:ext cx="315900" cy="356100"/>
            </a:xfrm>
            <a:prstGeom prst="ellipse">
              <a:avLst/>
            </a:prstGeom>
            <a:solidFill>
              <a:srgbClr val="4A86E8"/>
            </a:solidFill>
            <a:ln cap="flat" cmpd="sng" w="9525">
              <a:solidFill>
                <a:srgbClr val="4A86E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81" name="Shape 581"/>
        <p:cNvGrpSpPr/>
        <p:nvPr/>
      </p:nvGrpSpPr>
      <p:grpSpPr>
        <a:xfrm>
          <a:off x="0" y="0"/>
          <a:ext cx="0" cy="0"/>
          <a:chOff x="0" y="0"/>
          <a:chExt cx="0" cy="0"/>
        </a:xfrm>
      </p:grpSpPr>
      <p:sp>
        <p:nvSpPr>
          <p:cNvPr id="582" name="Google Shape;582;p62">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2">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457200" lvl="0" marL="457200" rtl="0" algn="l">
              <a:spcBef>
                <a:spcPts val="0"/>
              </a:spcBef>
              <a:spcAft>
                <a:spcPts val="0"/>
              </a:spcAft>
              <a:buClr>
                <a:srgbClr val="FFFFFF"/>
              </a:buClr>
              <a:buSzPts val="3600"/>
              <a:buChar char="●"/>
            </a:pPr>
            <a:r>
              <a:rPr lang="en" sz="3600">
                <a:solidFill>
                  <a:srgbClr val="FFFFFF"/>
                </a:solidFill>
              </a:rPr>
              <a:t>Harder to find places to find food/rest</a:t>
            </a:r>
            <a:endParaRPr sz="3600">
              <a:solidFill>
                <a:srgbClr val="FFFFFF"/>
              </a:solidFill>
            </a:endParaRPr>
          </a:p>
          <a:p>
            <a:pPr indent="-457200" lvl="0" marL="457200" rtl="0" algn="l">
              <a:spcBef>
                <a:spcPts val="0"/>
              </a:spcBef>
              <a:spcAft>
                <a:spcPts val="0"/>
              </a:spcAft>
              <a:buClr>
                <a:srgbClr val="FFFFFF"/>
              </a:buClr>
              <a:buSzPts val="3600"/>
              <a:buChar char="●"/>
            </a:pPr>
            <a:r>
              <a:rPr lang="en" sz="3600">
                <a:solidFill>
                  <a:srgbClr val="FFFFFF"/>
                </a:solidFill>
              </a:rPr>
              <a:t>Less habitat</a:t>
            </a:r>
            <a:endParaRPr sz="3600">
              <a:solidFill>
                <a:srgbClr val="FFFFFF"/>
              </a:solidFill>
            </a:endParaRPr>
          </a:p>
          <a:p>
            <a:pPr indent="-457200" lvl="0" marL="457200" rtl="0" algn="l">
              <a:spcBef>
                <a:spcPts val="0"/>
              </a:spcBef>
              <a:spcAft>
                <a:spcPts val="0"/>
              </a:spcAft>
              <a:buClr>
                <a:srgbClr val="FFFFFF"/>
              </a:buClr>
              <a:buSzPts val="3600"/>
              <a:buChar char="●"/>
            </a:pPr>
            <a:r>
              <a:rPr lang="en" sz="3600">
                <a:solidFill>
                  <a:srgbClr val="FFFFFF"/>
                </a:solidFill>
              </a:rPr>
              <a:t>Special habitat types get split up and shrink</a:t>
            </a:r>
            <a:endParaRPr sz="3600">
              <a:solidFill>
                <a:srgbClr val="FFFFFF"/>
              </a:solidFill>
            </a:endParaRPr>
          </a:p>
          <a:p>
            <a:pPr indent="-457200" lvl="0" marL="457200" rtl="0" algn="l">
              <a:spcBef>
                <a:spcPts val="0"/>
              </a:spcBef>
              <a:spcAft>
                <a:spcPts val="0"/>
              </a:spcAft>
              <a:buClr>
                <a:srgbClr val="FFFFFF"/>
              </a:buClr>
              <a:buSzPts val="3600"/>
              <a:buChar char="●"/>
            </a:pPr>
            <a:r>
              <a:rPr lang="en" sz="3600">
                <a:solidFill>
                  <a:srgbClr val="FFFFFF"/>
                </a:solidFill>
              </a:rPr>
              <a:t>Habitat patches too small to support nesting population </a:t>
            </a:r>
            <a:endParaRPr sz="3600">
              <a:solidFill>
                <a:srgbClr val="FFFFFF"/>
              </a:solidFill>
            </a:endParaRPr>
          </a:p>
        </p:txBody>
      </p:sp>
      <p:sp>
        <p:nvSpPr>
          <p:cNvPr id="584" name="Google Shape;584;p62">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uFill>
                  <a:noFill/>
                </a:uFill>
                <a:hlinkClick action="ppaction://hlinksldjump" r:id="rId6">
                  <a:extLst>
                    <a:ext uri="{A12FA001-AC4F-418D-AE19-62706E023703}">
                      <ahyp:hlinkClr val="tx"/>
                    </a:ext>
                  </a:extLst>
                </a:hlinkClick>
              </a:rPr>
              <a:t>Final Jeopardy Answer</a:t>
            </a:r>
            <a:endParaRPr>
              <a:solidFill>
                <a:srgbClr val="FFFFFF"/>
              </a:solidFill>
            </a:endParaRPr>
          </a:p>
        </p:txBody>
      </p:sp>
      <p:sp>
        <p:nvSpPr>
          <p:cNvPr id="585" name="Google Shape;585;p62">
            <a:hlinkClick action="ppaction://hlinksldjump" r:id="rId7"/>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8">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586" name="Google Shape;586;p62">
            <a:hlinkClick action="ppaction://hlinksldjump" r:id="rId9"/>
          </p:cNvPr>
          <p:cNvPicPr preferRelativeResize="0"/>
          <p:nvPr/>
        </p:nvPicPr>
        <p:blipFill>
          <a:blip r:embed="rId10">
            <a:alphaModFix/>
          </a:blip>
          <a:stretch>
            <a:fillRect/>
          </a:stretch>
        </p:blipFill>
        <p:spPr>
          <a:xfrm>
            <a:off x="8484100" y="6059075"/>
            <a:ext cx="609600" cy="60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90" name="Shape 90"/>
        <p:cNvGrpSpPr/>
        <p:nvPr/>
      </p:nvGrpSpPr>
      <p:grpSpPr>
        <a:xfrm>
          <a:off x="0" y="0"/>
          <a:ext cx="0" cy="0"/>
          <a:chOff x="0" y="0"/>
          <a:chExt cx="0" cy="0"/>
        </a:xfrm>
      </p:grpSpPr>
      <p:sp>
        <p:nvSpPr>
          <p:cNvPr id="91" name="Google Shape;91;p13">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a:hlinkClick action="ppaction://hlinksldjump" r:id="rId4"/>
          </p:cNvPr>
          <p:cNvSpPr txBox="1"/>
          <p:nvPr>
            <p:ph idx="1" type="body"/>
          </p:nvPr>
        </p:nvSpPr>
        <p:spPr>
          <a:xfrm>
            <a:off x="2862125" y="3619171"/>
            <a:ext cx="2824200" cy="28851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en" sz="2400">
                <a:solidFill>
                  <a:srgbClr val="FFFFFF"/>
                </a:solidFill>
              </a:rPr>
              <a:t>Owl</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Woodpecker</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Chickadee</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Nuthatch</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Wood duck</a:t>
            </a:r>
            <a:endParaRPr sz="2400">
              <a:solidFill>
                <a:srgbClr val="FFFFFF"/>
              </a:solidFill>
            </a:endParaRPr>
          </a:p>
          <a:p>
            <a:pPr indent="-381000" lvl="0" marL="457200" rtl="0" algn="l">
              <a:spcBef>
                <a:spcPts val="0"/>
              </a:spcBef>
              <a:spcAft>
                <a:spcPts val="0"/>
              </a:spcAft>
              <a:buClr>
                <a:srgbClr val="FFFFFF"/>
              </a:buClr>
              <a:buSzPts val="2400"/>
              <a:buChar char="●"/>
            </a:pPr>
            <a:r>
              <a:rPr lang="en" sz="2400">
                <a:solidFill>
                  <a:srgbClr val="FFFFFF"/>
                </a:solidFill>
              </a:rPr>
              <a:t>Many more!</a:t>
            </a:r>
            <a:endParaRPr sz="2400">
              <a:solidFill>
                <a:srgbClr val="FFFFFF"/>
              </a:solidFill>
            </a:endParaRPr>
          </a:p>
          <a:p>
            <a:pPr indent="0" lvl="0" marL="0" rtl="0" algn="ctr">
              <a:spcBef>
                <a:spcPts val="0"/>
              </a:spcBef>
              <a:spcAft>
                <a:spcPts val="0"/>
              </a:spcAft>
              <a:buNone/>
            </a:pPr>
            <a:r>
              <a:t/>
            </a:r>
            <a:endParaRPr sz="4800">
              <a:solidFill>
                <a:srgbClr val="FFFFFF"/>
              </a:solidFill>
            </a:endParaRPr>
          </a:p>
        </p:txBody>
      </p:sp>
      <p:sp>
        <p:nvSpPr>
          <p:cNvPr id="93" name="Google Shape;93;p13">
            <a:hlinkClick action="ppaction://hlinksldjump" r:id="rId5"/>
          </p:cNvPr>
          <p:cNvSpPr txBox="1"/>
          <p:nvPr>
            <p:ph type="title"/>
          </p:nvPr>
        </p:nvSpPr>
        <p:spPr>
          <a:xfrm>
            <a:off x="573575"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$200 Answer</a:t>
            </a:r>
            <a:endParaRPr>
              <a:solidFill>
                <a:srgbClr val="FFFFFF"/>
              </a:solidFill>
            </a:endParaRPr>
          </a:p>
        </p:txBody>
      </p:sp>
      <p:sp>
        <p:nvSpPr>
          <p:cNvPr id="94" name="Google Shape;94;p13">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95" name="Google Shape;95;p13">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96" name="Google Shape;96;p13"/>
          <p:cNvPicPr preferRelativeResize="0"/>
          <p:nvPr/>
        </p:nvPicPr>
        <p:blipFill>
          <a:blip r:embed="rId12">
            <a:alphaModFix/>
          </a:blip>
          <a:stretch>
            <a:fillRect/>
          </a:stretch>
        </p:blipFill>
        <p:spPr>
          <a:xfrm>
            <a:off x="308400" y="1172594"/>
            <a:ext cx="2493724" cy="3117155"/>
          </a:xfrm>
          <a:prstGeom prst="rect">
            <a:avLst/>
          </a:prstGeom>
          <a:noFill/>
          <a:ln>
            <a:noFill/>
          </a:ln>
        </p:spPr>
      </p:pic>
      <p:pic>
        <p:nvPicPr>
          <p:cNvPr id="97" name="Google Shape;97;p13">
            <a:hlinkClick action="ppaction://hlinksldjump" r:id="rId13"/>
          </p:cNvPr>
          <p:cNvPicPr preferRelativeResize="0"/>
          <p:nvPr/>
        </p:nvPicPr>
        <p:blipFill>
          <a:blip r:embed="rId14">
            <a:alphaModFix/>
          </a:blip>
          <a:stretch>
            <a:fillRect/>
          </a:stretch>
        </p:blipFill>
        <p:spPr>
          <a:xfrm>
            <a:off x="5622200" y="3712225"/>
            <a:ext cx="3178900" cy="2119275"/>
          </a:xfrm>
          <a:prstGeom prst="rect">
            <a:avLst/>
          </a:prstGeom>
          <a:noFill/>
          <a:ln>
            <a:noFill/>
          </a:ln>
        </p:spPr>
      </p:pic>
      <p:pic>
        <p:nvPicPr>
          <p:cNvPr id="98" name="Google Shape;98;p13">
            <a:hlinkClick action="ppaction://hlinksldjump" r:id="rId15"/>
          </p:cNvPr>
          <p:cNvPicPr preferRelativeResize="0"/>
          <p:nvPr/>
        </p:nvPicPr>
        <p:blipFill>
          <a:blip r:embed="rId16">
            <a:alphaModFix/>
          </a:blip>
          <a:stretch>
            <a:fillRect/>
          </a:stretch>
        </p:blipFill>
        <p:spPr>
          <a:xfrm>
            <a:off x="400392" y="4437700"/>
            <a:ext cx="2135051" cy="2027000"/>
          </a:xfrm>
          <a:prstGeom prst="rect">
            <a:avLst/>
          </a:prstGeom>
          <a:noFill/>
          <a:ln>
            <a:noFill/>
          </a:ln>
        </p:spPr>
      </p:pic>
      <p:pic>
        <p:nvPicPr>
          <p:cNvPr id="99" name="Google Shape;99;p13">
            <a:hlinkClick action="ppaction://hlinksldjump" r:id="rId17"/>
          </p:cNvPr>
          <p:cNvPicPr preferRelativeResize="0"/>
          <p:nvPr/>
        </p:nvPicPr>
        <p:blipFill>
          <a:blip r:embed="rId18">
            <a:alphaModFix/>
          </a:blip>
          <a:stretch>
            <a:fillRect/>
          </a:stretch>
        </p:blipFill>
        <p:spPr>
          <a:xfrm>
            <a:off x="3729688" y="1116775"/>
            <a:ext cx="3885475" cy="2185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03" name="Shape 103"/>
        <p:cNvGrpSpPr/>
        <p:nvPr/>
      </p:nvGrpSpPr>
      <p:grpSpPr>
        <a:xfrm>
          <a:off x="0" y="0"/>
          <a:ext cx="0" cy="0"/>
          <a:chOff x="0" y="0"/>
          <a:chExt cx="0" cy="0"/>
        </a:xfrm>
      </p:grpSpPr>
      <p:sp>
        <p:nvSpPr>
          <p:cNvPr id="104" name="Google Shape;104;p14">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a:hlinkClick action="ppaction://hlinksldjump" r:id="rId4"/>
          </p:cNvPr>
          <p:cNvSpPr txBox="1"/>
          <p:nvPr>
            <p:ph idx="1" type="body"/>
          </p:nvPr>
        </p:nvSpPr>
        <p:spPr>
          <a:xfrm>
            <a:off x="457200" y="1024650"/>
            <a:ext cx="32652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In which habitat would you find a great blue heron? </a:t>
            </a:r>
            <a:endParaRPr sz="4800">
              <a:solidFill>
                <a:srgbClr val="FFFFFF"/>
              </a:solidFill>
            </a:endParaRPr>
          </a:p>
        </p:txBody>
      </p:sp>
      <p:sp>
        <p:nvSpPr>
          <p:cNvPr id="106" name="Google Shape;106;p14">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Habitats</a:t>
            </a:r>
            <a:r>
              <a:rPr lang="en">
                <a:solidFill>
                  <a:srgbClr val="FFFFFF"/>
                </a:solidFill>
                <a:uFill>
                  <a:noFill/>
                </a:uFill>
                <a:hlinkClick action="ppaction://hlinksldjump" r:id="rId6">
                  <a:extLst>
                    <a:ext uri="{A12FA001-AC4F-418D-AE19-62706E023703}">
                      <ahyp:hlinkClr val="tx"/>
                    </a:ext>
                  </a:extLst>
                </a:hlinkClick>
              </a:rPr>
              <a:t> - $300 Question</a:t>
            </a:r>
            <a:endParaRPr>
              <a:solidFill>
                <a:srgbClr val="FFFFFF"/>
              </a:solidFill>
            </a:endParaRPr>
          </a:p>
        </p:txBody>
      </p:sp>
      <p:sp>
        <p:nvSpPr>
          <p:cNvPr id="107" name="Google Shape;107;p14">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08" name="Google Shape;108;p14">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pic>
        <p:nvPicPr>
          <p:cNvPr id="109" name="Google Shape;109;p14"/>
          <p:cNvPicPr preferRelativeResize="0"/>
          <p:nvPr/>
        </p:nvPicPr>
        <p:blipFill>
          <a:blip r:embed="rId8">
            <a:alphaModFix/>
          </a:blip>
          <a:stretch>
            <a:fillRect/>
          </a:stretch>
        </p:blipFill>
        <p:spPr>
          <a:xfrm>
            <a:off x="3868452" y="1452424"/>
            <a:ext cx="4756774" cy="42796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13" name="Shape 113"/>
        <p:cNvGrpSpPr/>
        <p:nvPr/>
      </p:nvGrpSpPr>
      <p:grpSpPr>
        <a:xfrm>
          <a:off x="0" y="0"/>
          <a:ext cx="0" cy="0"/>
          <a:chOff x="0" y="0"/>
          <a:chExt cx="0" cy="0"/>
        </a:xfrm>
      </p:grpSpPr>
      <p:sp>
        <p:nvSpPr>
          <p:cNvPr id="114" name="Google Shape;114;p15">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a:hlinkClick action="ppaction://hlinksldjump" r:id="rId4"/>
          </p:cNvPr>
          <p:cNvSpPr txBox="1"/>
          <p:nvPr>
            <p:ph idx="1" type="body"/>
          </p:nvPr>
        </p:nvSpPr>
        <p:spPr>
          <a:xfrm>
            <a:off x="4530775" y="996125"/>
            <a:ext cx="43863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A wetland!</a:t>
            </a:r>
            <a:endParaRPr sz="4800">
              <a:solidFill>
                <a:srgbClr val="FFFFFF"/>
              </a:solidFill>
            </a:endParaRPr>
          </a:p>
        </p:txBody>
      </p:sp>
      <p:sp>
        <p:nvSpPr>
          <p:cNvPr id="116" name="Google Shape;116;p15">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a:t>
            </a:r>
            <a:r>
              <a:rPr lang="en">
                <a:solidFill>
                  <a:schemeClr val="lt1"/>
                </a:solidFill>
              </a:rPr>
              <a:t>s</a:t>
            </a:r>
            <a:r>
              <a:rPr lang="en">
                <a:solidFill>
                  <a:schemeClr val="lt1"/>
                </a:solidFill>
                <a:uFill>
                  <a:noFill/>
                </a:uFill>
                <a:hlinkClick action="ppaction://hlinksldjump" r:id="rId6">
                  <a:extLst>
                    <a:ext uri="{A12FA001-AC4F-418D-AE19-62706E023703}">
                      <ahyp:hlinkClr val="tx"/>
                    </a:ext>
                  </a:extLst>
                </a:hlinkClick>
              </a:rPr>
              <a:t> </a:t>
            </a:r>
            <a:r>
              <a:rPr lang="en">
                <a:solidFill>
                  <a:srgbClr val="FFFFFF"/>
                </a:solidFill>
                <a:uFill>
                  <a:noFill/>
                </a:uFill>
                <a:hlinkClick action="ppaction://hlinksldjump" r:id="rId7">
                  <a:extLst>
                    <a:ext uri="{A12FA001-AC4F-418D-AE19-62706E023703}">
                      <ahyp:hlinkClr val="tx"/>
                    </a:ext>
                  </a:extLst>
                </a:hlinkClick>
              </a:rPr>
              <a:t>- $300 Answer</a:t>
            </a:r>
            <a:endParaRPr>
              <a:solidFill>
                <a:srgbClr val="FFFFFF"/>
              </a:solidFill>
            </a:endParaRPr>
          </a:p>
        </p:txBody>
      </p:sp>
      <p:sp>
        <p:nvSpPr>
          <p:cNvPr id="117" name="Google Shape;117;p15">
            <a:hlinkClick action="ppaction://hlinksldjump" r:id="rId8"/>
          </p:cNvPr>
          <p:cNvSpPr txBox="1"/>
          <p:nvPr/>
        </p:nvSpPr>
        <p:spPr>
          <a:xfrm>
            <a:off x="4821475" y="6059067"/>
            <a:ext cx="38049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ldjump" r:id="rId9">
                  <a:extLst>
                    <a:ext uri="{A12FA001-AC4F-418D-AE19-62706E023703}">
                      <ahyp:hlinkClr val="tx"/>
                    </a:ext>
                  </a:extLst>
                </a:hlinkClick>
              </a:rPr>
              <a:t>Click to return to Jeopardy Board</a:t>
            </a:r>
            <a:endParaRPr sz="1800">
              <a:solidFill>
                <a:srgbClr val="FFFF00"/>
              </a:solidFill>
              <a:latin typeface="Trebuchet MS"/>
              <a:ea typeface="Trebuchet MS"/>
              <a:cs typeface="Trebuchet MS"/>
              <a:sym typeface="Trebuchet MS"/>
            </a:endParaRPr>
          </a:p>
        </p:txBody>
      </p:sp>
      <p:pic>
        <p:nvPicPr>
          <p:cNvPr id="118" name="Google Shape;118;p15">
            <a:hlinkClick action="ppaction://hlinksldjump" r:id="rId10"/>
          </p:cNvPr>
          <p:cNvPicPr preferRelativeResize="0"/>
          <p:nvPr/>
        </p:nvPicPr>
        <p:blipFill>
          <a:blip r:embed="rId11">
            <a:alphaModFix/>
          </a:blip>
          <a:stretch>
            <a:fillRect/>
          </a:stretch>
        </p:blipFill>
        <p:spPr>
          <a:xfrm>
            <a:off x="8484100" y="6059075"/>
            <a:ext cx="609600" cy="609600"/>
          </a:xfrm>
          <a:prstGeom prst="rect">
            <a:avLst/>
          </a:prstGeom>
          <a:noFill/>
          <a:ln>
            <a:noFill/>
          </a:ln>
        </p:spPr>
      </p:pic>
      <p:pic>
        <p:nvPicPr>
          <p:cNvPr id="119" name="Google Shape;119;p15"/>
          <p:cNvPicPr preferRelativeResize="0"/>
          <p:nvPr/>
        </p:nvPicPr>
        <p:blipFill>
          <a:blip r:embed="rId12">
            <a:alphaModFix/>
          </a:blip>
          <a:stretch>
            <a:fillRect/>
          </a:stretch>
        </p:blipFill>
        <p:spPr>
          <a:xfrm>
            <a:off x="435170" y="1930733"/>
            <a:ext cx="4386294" cy="33174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23" name="Shape 123"/>
        <p:cNvGrpSpPr/>
        <p:nvPr/>
      </p:nvGrpSpPr>
      <p:grpSpPr>
        <a:xfrm>
          <a:off x="0" y="0"/>
          <a:ext cx="0" cy="0"/>
          <a:chOff x="0" y="0"/>
          <a:chExt cx="0" cy="0"/>
        </a:xfrm>
      </p:grpSpPr>
      <p:sp>
        <p:nvSpPr>
          <p:cNvPr id="124" name="Google Shape;124;p16">
            <a:hlinkClick action="ppaction://hlinksldjump" r:id="rId3"/>
          </p:cNvPr>
          <p:cNvSpPr/>
          <p:nvPr/>
        </p:nvSpPr>
        <p:spPr>
          <a:xfrm>
            <a:off x="21025" y="28033"/>
            <a:ext cx="9144000" cy="68580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a:hlinkClick action="ppaction://hlinksldjump" r:id="rId4"/>
          </p:cNvPr>
          <p:cNvSpPr txBox="1"/>
          <p:nvPr>
            <p:ph idx="1" type="body"/>
          </p:nvPr>
        </p:nvSpPr>
        <p:spPr>
          <a:xfrm>
            <a:off x="457200" y="1024650"/>
            <a:ext cx="8229600" cy="49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What is an upland habitat?</a:t>
            </a:r>
            <a:endParaRPr sz="4800">
              <a:solidFill>
                <a:srgbClr val="FFFFFF"/>
              </a:solidFill>
            </a:endParaRPr>
          </a:p>
        </p:txBody>
      </p:sp>
      <p:sp>
        <p:nvSpPr>
          <p:cNvPr id="126" name="Google Shape;126;p16">
            <a:hlinkClick action="ppaction://hlinksldjump" r:id="rId5"/>
          </p:cNvPr>
          <p:cNvSpPr txBox="1"/>
          <p:nvPr>
            <p:ph type="title"/>
          </p:nvPr>
        </p:nvSpPr>
        <p:spPr>
          <a:xfrm>
            <a:off x="457200" y="274645"/>
            <a:ext cx="8229600" cy="750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Bird Habitat</a:t>
            </a:r>
            <a:r>
              <a:rPr lang="en">
                <a:solidFill>
                  <a:schemeClr val="lt1"/>
                </a:solidFill>
              </a:rPr>
              <a:t>s</a:t>
            </a:r>
            <a:r>
              <a:rPr lang="en">
                <a:solidFill>
                  <a:srgbClr val="FFFFFF"/>
                </a:solidFill>
                <a:uFill>
                  <a:noFill/>
                </a:uFill>
                <a:hlinkClick action="ppaction://hlinksldjump" r:id="rId6">
                  <a:extLst>
                    <a:ext uri="{A12FA001-AC4F-418D-AE19-62706E023703}">
                      <ahyp:hlinkClr val="tx"/>
                    </a:ext>
                  </a:extLst>
                </a:hlinkClick>
              </a:rPr>
              <a:t> - $400 Question</a:t>
            </a:r>
            <a:endParaRPr>
              <a:solidFill>
                <a:srgbClr val="FFFFFF"/>
              </a:solidFill>
            </a:endParaRPr>
          </a:p>
        </p:txBody>
      </p:sp>
      <p:sp>
        <p:nvSpPr>
          <p:cNvPr id="127" name="Google Shape;127;p16">
            <a:hlinkClick action="ppaction://hlinkshowjump?jump=nextslide"/>
          </p:cNvPr>
          <p:cNvSpPr txBox="1"/>
          <p:nvPr/>
        </p:nvSpPr>
        <p:spPr>
          <a:xfrm>
            <a:off x="6000675" y="6005367"/>
            <a:ext cx="27600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00"/>
                </a:solidFill>
                <a:uFill>
                  <a:noFill/>
                </a:uFill>
                <a:latin typeface="Trebuchet MS"/>
                <a:ea typeface="Trebuchet MS"/>
                <a:cs typeface="Trebuchet MS"/>
                <a:sym typeface="Trebuchet MS"/>
                <a:hlinkClick action="ppaction://hlinkshowjump?jump=nextslide">
                  <a:extLst>
                    <a:ext uri="{A12FA001-AC4F-418D-AE19-62706E023703}">
                      <ahyp:hlinkClr val="tx"/>
                    </a:ext>
                  </a:extLst>
                </a:hlinkClick>
              </a:rPr>
              <a:t>Click to see answer</a:t>
            </a:r>
            <a:endParaRPr sz="1800">
              <a:solidFill>
                <a:srgbClr val="FFFF00"/>
              </a:solidFill>
              <a:latin typeface="Trebuchet MS"/>
              <a:ea typeface="Trebuchet MS"/>
              <a:cs typeface="Trebuchet MS"/>
              <a:sym typeface="Trebuchet MS"/>
            </a:endParaRPr>
          </a:p>
        </p:txBody>
      </p:sp>
      <p:pic>
        <p:nvPicPr>
          <p:cNvPr id="128" name="Google Shape;128;p16">
            <a:hlinkClick action="ppaction://hlinkshowjump?jump=nextslide"/>
          </p:cNvPr>
          <p:cNvPicPr preferRelativeResize="0"/>
          <p:nvPr/>
        </p:nvPicPr>
        <p:blipFill>
          <a:blip r:embed="rId7">
            <a:alphaModFix/>
          </a:blip>
          <a:stretch>
            <a:fillRect/>
          </a:stretch>
        </p:blipFill>
        <p:spPr>
          <a:xfrm>
            <a:off x="8439325" y="6075575"/>
            <a:ext cx="609600" cy="609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