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</p:sldIdLst>
  <p:sldSz cy="5143500" cx="9144000"/>
  <p:notesSz cx="6858000" cy="9144000"/>
  <p:embeddedFontLst>
    <p:embeddedFont>
      <p:font typeface="Coming Soon"/>
      <p:regular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29" Type="http://schemas.openxmlformats.org/officeDocument/2006/relationships/slide" Target="slides/slide25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ComingSoon-regular.fntdata"/><Relationship Id="rId30" Type="http://schemas.openxmlformats.org/officeDocument/2006/relationships/slide" Target="slides/slide2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54bed7796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254bed7796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54bed7796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54bed7796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254bed7796_0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254bed7796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54bed7796_0_1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254bed7796_0_1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54bed7796_0_6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254bed7796_0_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54bed7796_0_7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54bed7796_0_7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254bed7796_0_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254bed7796_0_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54bed7796_0_8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254bed7796_0_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54bed7796_0_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254bed7796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254bed7796_0_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0" name="Google Shape;180;g254bed7796_0_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54bed7796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54bed7796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254bed7796_0_1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254bed7796_0_1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254bed7796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254bed7796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254bed7796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254bed7796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254bed7796_0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254bed7796_0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254bed7796_0_1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254bed7796_0_1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254bed7796_0_1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254bed7796_0_1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54bed7796_0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254bed7796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254bed779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254bed779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54bed7796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254bed7796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54bed7796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54bed7796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254bed7796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254bed7796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254bed7796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254bed7796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54bed7796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54bed7796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54bed7796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54bed7796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Relationship Id="rId4" Type="http://schemas.openxmlformats.org/officeDocument/2006/relationships/image" Target="../media/image1.png"/><Relationship Id="rId5" Type="http://schemas.openxmlformats.org/officeDocument/2006/relationships/image" Target="../media/image21.png"/><Relationship Id="rId6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jpg"/><Relationship Id="rId4" Type="http://schemas.openxmlformats.org/officeDocument/2006/relationships/hyperlink" Target="https://www.allaboutbirds.org/guide/Osprey/overview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jpg"/><Relationship Id="rId4" Type="http://schemas.openxmlformats.org/officeDocument/2006/relationships/hyperlink" Target="https://www.allaboutbirds.org/guide/Ruby-throated_Hummingbird/overview" TargetMode="Externa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jpg"/><Relationship Id="rId4" Type="http://schemas.openxmlformats.org/officeDocument/2006/relationships/hyperlink" Target="https://www.allaboutbirds.org/guide/Downy_Woodpecker/overview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jpg"/><Relationship Id="rId4" Type="http://schemas.openxmlformats.org/officeDocument/2006/relationships/hyperlink" Target="https://www.allaboutbirds.org/guide/Red-winged_Blackbird/overview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jpg"/><Relationship Id="rId4" Type="http://schemas.openxmlformats.org/officeDocument/2006/relationships/hyperlink" Target="https://www.allaboutbirds.org/guide/American_Oystercatcher/overview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7.jpg"/><Relationship Id="rId4" Type="http://schemas.openxmlformats.org/officeDocument/2006/relationships/hyperlink" Target="https://www.allaboutbirds.org/guide/Turkey_Vulture/overview" TargetMode="Externa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jpg"/><Relationship Id="rId4" Type="http://schemas.openxmlformats.org/officeDocument/2006/relationships/hyperlink" Target="https://www.allaboutbirds.org/guide/Herring_Gull/overview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jpg"/><Relationship Id="rId4" Type="http://schemas.openxmlformats.org/officeDocument/2006/relationships/hyperlink" Target="https://www.allaboutbirds.org/guide/Chipping_Sparrow/overview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6.jpg"/><Relationship Id="rId4" Type="http://schemas.openxmlformats.org/officeDocument/2006/relationships/hyperlink" Target="https://www.allaboutbirds.org/guide/Barred_Owl/sounds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jpg"/><Relationship Id="rId4" Type="http://schemas.openxmlformats.org/officeDocument/2006/relationships/hyperlink" Target="https://www.allaboutbirds.org/guide/Carolina_Wren/overview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jpg"/><Relationship Id="rId4" Type="http://schemas.openxmlformats.org/officeDocument/2006/relationships/hyperlink" Target="https://www.allaboutbirds.org/guide/American_Kestrel/overview" TargetMode="Externa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4.jpg"/><Relationship Id="rId4" Type="http://schemas.openxmlformats.org/officeDocument/2006/relationships/hyperlink" Target="https://www.allaboutbirds.org/guide/Wood_Duck/overview" TargetMode="Externa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3.jpg"/><Relationship Id="rId4" Type="http://schemas.openxmlformats.org/officeDocument/2006/relationships/hyperlink" Target="https://www.allaboutbirds.org/guide/Northern_Cardinal/overview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7.jpg"/><Relationship Id="rId4" Type="http://schemas.openxmlformats.org/officeDocument/2006/relationships/hyperlink" Target="https://www.allaboutbirds.org/guide/Indigo_Bunting/overview" TargetMode="Externa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9.jpg"/><Relationship Id="rId4" Type="http://schemas.openxmlformats.org/officeDocument/2006/relationships/hyperlink" Target="https://www.allaboutbirds.org/guide/Double-crested_Cormorant/overview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8.jpg"/><Relationship Id="rId4" Type="http://schemas.openxmlformats.org/officeDocument/2006/relationships/hyperlink" Target="https://www.allaboutbirds.org/guide/Red-tailed_Hawk/overview" TargetMode="Externa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2.jpg"/><Relationship Id="rId4" Type="http://schemas.openxmlformats.org/officeDocument/2006/relationships/hyperlink" Target="https://www.allaboutbirds.org/guide/Yellow_Warbler/overview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5.jpg"/><Relationship Id="rId4" Type="http://schemas.openxmlformats.org/officeDocument/2006/relationships/hyperlink" Target="https://www.allaboutbirds.org/guide/Black-capped_Chickadee/overview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jpg"/><Relationship Id="rId4" Type="http://schemas.openxmlformats.org/officeDocument/2006/relationships/hyperlink" Target="https://www.allaboutbirds.org/guide/White-breasted_Nuthatch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jpg"/><Relationship Id="rId4" Type="http://schemas.openxmlformats.org/officeDocument/2006/relationships/hyperlink" Target="https://www.allaboutbirds.org/guide/Wild_Turkey/overview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9.jpg"/><Relationship Id="rId4" Type="http://schemas.openxmlformats.org/officeDocument/2006/relationships/hyperlink" Target="https://www.allaboutbirds.org/guide/Eastern_Whip-poor-will/overview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jpg"/><Relationship Id="rId4" Type="http://schemas.openxmlformats.org/officeDocument/2006/relationships/hyperlink" Target="https://www.allaboutbirds.org/guide/Great_Blue_Heron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jpg"/><Relationship Id="rId4" Type="http://schemas.openxmlformats.org/officeDocument/2006/relationships/hyperlink" Target="https://www.allaboutbirds.org/guide/Canada_Goose/overview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g"/><Relationship Id="rId4" Type="http://schemas.openxmlformats.org/officeDocument/2006/relationships/hyperlink" Target="https://www.allaboutbirds.org/guide/American_Crow/overview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3.jpg"/><Relationship Id="rId4" Type="http://schemas.openxmlformats.org/officeDocument/2006/relationships/hyperlink" Target="https://www.allaboutbirds.org/guide/Piping_Plover/overview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-39842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>
                <a:latin typeface="Coming Soon"/>
                <a:ea typeface="Coming Soon"/>
                <a:cs typeface="Coming Soon"/>
                <a:sym typeface="Coming Soon"/>
              </a:rPr>
              <a:t>Rhode Island </a:t>
            </a:r>
            <a:r>
              <a:rPr lang="en" sz="6000">
                <a:latin typeface="Coming Soon"/>
                <a:ea typeface="Coming Soon"/>
                <a:cs typeface="Coming Soon"/>
                <a:sym typeface="Coming Soon"/>
              </a:rPr>
              <a:t>Bird Bingo</a:t>
            </a:r>
            <a:endParaRPr sz="60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66275" y="2256100"/>
            <a:ext cx="2011462" cy="20415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hode Island logo.png"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22871" y="4476078"/>
            <a:ext cx="469575" cy="60062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50000"/>
              </a:srgbClr>
            </a:outerShdw>
          </a:effectLst>
        </p:spPr>
      </p:pic>
      <p:pic>
        <p:nvPicPr>
          <p:cNvPr id="57" name="Google Shape;57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4469" y="4405375"/>
            <a:ext cx="1128407" cy="803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83800" y="4247478"/>
            <a:ext cx="878911" cy="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 txBox="1"/>
          <p:nvPr>
            <p:ph type="title"/>
          </p:nvPr>
        </p:nvSpPr>
        <p:spPr>
          <a:xfrm>
            <a:off x="311700" y="-12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Osprey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Osprey.jpg" id="120" name="Google Shape;12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09138" y="902100"/>
            <a:ext cx="5525726" cy="41443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2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3"/>
          <p:cNvSpPr txBox="1"/>
          <p:nvPr>
            <p:ph type="title"/>
          </p:nvPr>
        </p:nvSpPr>
        <p:spPr>
          <a:xfrm>
            <a:off x="311700" y="-12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Ruby-throated Hummingbird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ruby_throated_hummingbird.jpg" id="127" name="Google Shape;12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42788" y="834875"/>
            <a:ext cx="5258426" cy="4091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3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>
            <p:ph type="title"/>
          </p:nvPr>
        </p:nvSpPr>
        <p:spPr>
          <a:xfrm>
            <a:off x="311700" y="-12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Downy Woodpecker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Downy_Woodpecker_b52-1-171_l_1.jpg" id="134" name="Google Shape;13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23488" y="910725"/>
            <a:ext cx="3297025" cy="4117276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24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5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Red-winged Blackbird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red_winged_blackbird_glamour.jpg" id="141" name="Google Shape;141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40963" y="900400"/>
            <a:ext cx="5462075" cy="3972425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5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6"/>
          <p:cNvSpPr txBox="1"/>
          <p:nvPr>
            <p:ph type="title"/>
          </p:nvPr>
        </p:nvSpPr>
        <p:spPr>
          <a:xfrm>
            <a:off x="311700" y="-12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American Oystercatcher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AmericanOystercatcher-DanielKaufman.JPG" id="148" name="Google Shape;148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7288" y="934150"/>
            <a:ext cx="5049425" cy="3801925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26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7"/>
          <p:cNvSpPr txBox="1"/>
          <p:nvPr>
            <p:ph type="title"/>
          </p:nvPr>
        </p:nvSpPr>
        <p:spPr>
          <a:xfrm>
            <a:off x="311700" y="-12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Turkey Vulture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Turkey_Vulture_m17-37-067_l.jpg" id="155" name="Google Shape;15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89713" y="864625"/>
            <a:ext cx="5164575" cy="4135701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7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8"/>
          <p:cNvSpPr txBox="1"/>
          <p:nvPr>
            <p:ph type="title"/>
          </p:nvPr>
        </p:nvSpPr>
        <p:spPr>
          <a:xfrm>
            <a:off x="311700" y="-12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Herring Gull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herring_gull_adult_breeding2.jpg" id="162" name="Google Shape;16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2100" y="1031250"/>
            <a:ext cx="5359800" cy="4035625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8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9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Chipping Sparrow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chipping_sparrow_6.jpg" id="169" name="Google Shape;16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73113" y="1047700"/>
            <a:ext cx="4597775" cy="3883775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9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0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Barred Owl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Barred_Owl_m50-4-005_l.jpg" id="176" name="Google Shape;17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63938" y="826500"/>
            <a:ext cx="3416134" cy="4266002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30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31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Carolina Wren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carolina_wren_glamor.jpg" id="183" name="Google Shape;183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5275" y="964750"/>
            <a:ext cx="5213450" cy="37916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31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American Kestrel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American%20Kestrel%20m17-61-141_l.jpg"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1300" y="1082225"/>
            <a:ext cx="3059766" cy="3820977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4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2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Wood Duck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wood duck.jpg" id="190" name="Google Shape;190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8000" y="911750"/>
            <a:ext cx="5425924" cy="4069450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32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33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Northern Cardinal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northern_cardinal_glamour.jpg" id="197" name="Google Shape;197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47550" y="933225"/>
            <a:ext cx="4848900" cy="3526475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3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34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Indigo Bunting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Indigo_Bunting_c22-37-204_l_1.jpg" id="204" name="Google Shape;204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37275" y="971200"/>
            <a:ext cx="5069450" cy="4059525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34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5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Double-crested Cormorant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Double-crested_Cormorant_v11-12-003_l.jpg" id="211" name="Google Shape;211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95750" y="814350"/>
            <a:ext cx="5327296" cy="4265999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5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6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Red-tailed Hawk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Red-tailed_Hawk_v11-13-016_l.jpg" id="218" name="Google Shape;218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63938" y="744900"/>
            <a:ext cx="3416134" cy="4266002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36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7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Yellow Warbler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YellowWarbler-Vyn_090607_5600.jpg" id="225" name="Google Shape;225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5014" y="962950"/>
            <a:ext cx="5393975" cy="392290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37"/>
          <p:cNvSpPr txBox="1"/>
          <p:nvPr/>
        </p:nvSpPr>
        <p:spPr>
          <a:xfrm>
            <a:off x="7950900" y="43443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38"/>
          <p:cNvSpPr txBox="1"/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Black-capped Chickadee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Black-capped%20Chickadee%20b57-12-036_l_1.jpg" id="232" name="Google Shape;232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3475" y="981125"/>
            <a:ext cx="5057050" cy="4049601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38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White-breasted Nuthatch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White-Breasted-Nuthatch-Images.jpg"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29675" y="1114825"/>
            <a:ext cx="3884658" cy="3820976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5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6"/>
          <p:cNvSpPr txBox="1"/>
          <p:nvPr>
            <p:ph type="title"/>
          </p:nvPr>
        </p:nvSpPr>
        <p:spPr>
          <a:xfrm>
            <a:off x="311700" y="2164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Wild Turkey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Gall-dindi.jpg" id="78" name="Google Shape;7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3088" y="1105600"/>
            <a:ext cx="3157832" cy="3820977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6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/>
          <p:nvPr>
            <p:ph type="title"/>
          </p:nvPr>
        </p:nvSpPr>
        <p:spPr>
          <a:xfrm>
            <a:off x="311700" y="1402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Eastern Whip-poor-will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Eastern_Whip-poor-will_g14-12-023_l_1.jpg" id="85" name="Google Shape;8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86225" y="1105600"/>
            <a:ext cx="4771558" cy="382097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7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/>
          <p:nvPr>
            <p:ph type="title"/>
          </p:nvPr>
        </p:nvSpPr>
        <p:spPr>
          <a:xfrm>
            <a:off x="311700" y="-12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Great Blue Heron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Great_Blue_Heron_n09-1-076_l_0.jpg" id="92" name="Google Shape;92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20075" y="892975"/>
            <a:ext cx="3303844" cy="4125775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8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/>
          <p:nvPr>
            <p:ph type="title"/>
          </p:nvPr>
        </p:nvSpPr>
        <p:spPr>
          <a:xfrm>
            <a:off x="311700" y="-12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Canada Goose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canada_goose_1.jpg" id="99" name="Google Shape;9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19388" y="786650"/>
            <a:ext cx="3705225" cy="4048125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19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0"/>
          <p:cNvSpPr txBox="1"/>
          <p:nvPr>
            <p:ph type="title"/>
          </p:nvPr>
        </p:nvSpPr>
        <p:spPr>
          <a:xfrm>
            <a:off x="311700" y="-12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American Crow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edcard_gbbc_american_crow_paul-powers-_ga_2012_kk.jpg" id="106" name="Google Shape;10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1625" y="952600"/>
            <a:ext cx="6000750" cy="3819525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0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1"/>
          <p:cNvSpPr txBox="1"/>
          <p:nvPr>
            <p:ph type="title"/>
          </p:nvPr>
        </p:nvSpPr>
        <p:spPr>
          <a:xfrm>
            <a:off x="311700" y="-121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Coming Soon"/>
                <a:ea typeface="Coming Soon"/>
                <a:cs typeface="Coming Soon"/>
                <a:sym typeface="Coming Soon"/>
              </a:rPr>
              <a:t>Piping Plover</a:t>
            </a:r>
            <a:endParaRPr sz="4800">
              <a:latin typeface="Coming Soon"/>
              <a:ea typeface="Coming Soon"/>
              <a:cs typeface="Coming Soon"/>
              <a:sym typeface="Coming Soon"/>
            </a:endParaRPr>
          </a:p>
        </p:txBody>
      </p:sp>
      <p:pic>
        <p:nvPicPr>
          <p:cNvPr descr="Piping_Plover_e08-2-008_l_1.jpg" id="113" name="Google Shape;113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00750" y="1026250"/>
            <a:ext cx="5245151" cy="4200224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1"/>
          <p:cNvSpPr txBox="1"/>
          <p:nvPr/>
        </p:nvSpPr>
        <p:spPr>
          <a:xfrm>
            <a:off x="7793825" y="4296500"/>
            <a:ext cx="963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u="sng">
                <a:solidFill>
                  <a:schemeClr val="hlink"/>
                </a:solidFill>
                <a:latin typeface="Coming Soon"/>
                <a:ea typeface="Coming Soon"/>
                <a:cs typeface="Coming Soon"/>
                <a:sym typeface="Coming Soon"/>
                <a:hlinkClick r:id="rId4"/>
              </a:rPr>
              <a:t>Voice</a:t>
            </a:r>
            <a:endParaRPr sz="2400">
              <a:solidFill>
                <a:srgbClr val="6AA84F"/>
              </a:solidFill>
              <a:latin typeface="Coming Soon"/>
              <a:ea typeface="Coming Soon"/>
              <a:cs typeface="Coming Soon"/>
              <a:sym typeface="Coming Soo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