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</p:sldIdLst>
  <p:sldSz cy="5143500" cx="9144000"/>
  <p:notesSz cx="6858000" cy="9144000"/>
  <p:embeddedFontLst>
    <p:embeddedFont>
      <p:font typeface="Happy Monkey"/>
      <p:regular r:id="rId8"/>
    </p:embeddedFont>
    <p:embeddedFont>
      <p:font typeface="Handlee"/>
      <p:regular r:id="rId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Handle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font" Target="fonts/HappyMonkey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2ab318af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2ab318af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729077b930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729077b93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1" Type="http://schemas.openxmlformats.org/officeDocument/2006/relationships/image" Target="../media/image3.png"/><Relationship Id="rId10" Type="http://schemas.openxmlformats.org/officeDocument/2006/relationships/image" Target="../media/image9.png"/><Relationship Id="rId9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9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7" Type="http://schemas.openxmlformats.org/officeDocument/2006/relationships/image" Target="../media/image4.png"/><Relationship Id="rId8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8475" y="3483449"/>
            <a:ext cx="2866992" cy="13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6300" y="1954989"/>
            <a:ext cx="3361650" cy="95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9925" y="345618"/>
            <a:ext cx="2795551" cy="1237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92700" y="3698731"/>
            <a:ext cx="2519100" cy="1156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74225" y="1833151"/>
            <a:ext cx="2304153" cy="109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74225" y="226115"/>
            <a:ext cx="2795551" cy="1327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0750" y="293625"/>
            <a:ext cx="1853051" cy="119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0750" y="1912579"/>
            <a:ext cx="2795550" cy="1387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4599" y="3726525"/>
            <a:ext cx="3061976" cy="10965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 txBox="1"/>
          <p:nvPr/>
        </p:nvSpPr>
        <p:spPr>
          <a:xfrm>
            <a:off x="53000" y="73375"/>
            <a:ext cx="3543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Happy Monkey"/>
                <a:ea typeface="Happy Monkey"/>
                <a:cs typeface="Happy Monkey"/>
                <a:sym typeface="Happy Monkey"/>
              </a:rPr>
              <a:t>1</a:t>
            </a:r>
            <a:endParaRPr b="1" sz="30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64" name="Google Shape;64;p13"/>
          <p:cNvSpPr txBox="1"/>
          <p:nvPr/>
        </p:nvSpPr>
        <p:spPr>
          <a:xfrm>
            <a:off x="170750" y="1833150"/>
            <a:ext cx="3543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Happy Monkey"/>
                <a:ea typeface="Happy Monkey"/>
                <a:cs typeface="Happy Monkey"/>
                <a:sym typeface="Happy Monkey"/>
              </a:rPr>
              <a:t>2</a:t>
            </a:r>
            <a:endParaRPr b="1" sz="30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110525" y="3646050"/>
            <a:ext cx="3543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Happy Monkey"/>
                <a:ea typeface="Happy Monkey"/>
                <a:cs typeface="Happy Monkey"/>
                <a:sym typeface="Happy Monkey"/>
              </a:rPr>
              <a:t>3</a:t>
            </a:r>
            <a:endParaRPr b="1" sz="30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66" name="Google Shape;66;p13"/>
          <p:cNvSpPr txBox="1"/>
          <p:nvPr/>
        </p:nvSpPr>
        <p:spPr>
          <a:xfrm>
            <a:off x="3087150" y="60750"/>
            <a:ext cx="3543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Happy Monkey"/>
                <a:ea typeface="Happy Monkey"/>
                <a:cs typeface="Happy Monkey"/>
                <a:sym typeface="Happy Monkey"/>
              </a:rPr>
              <a:t>4</a:t>
            </a:r>
            <a:endParaRPr b="1" sz="30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67" name="Google Shape;67;p13"/>
          <p:cNvSpPr txBox="1"/>
          <p:nvPr/>
        </p:nvSpPr>
        <p:spPr>
          <a:xfrm>
            <a:off x="3121400" y="1703100"/>
            <a:ext cx="3543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Happy Monkey"/>
                <a:ea typeface="Happy Monkey"/>
                <a:cs typeface="Happy Monkey"/>
                <a:sym typeface="Happy Monkey"/>
              </a:rPr>
              <a:t>5</a:t>
            </a:r>
            <a:endParaRPr b="1" sz="30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68" name="Google Shape;68;p13"/>
          <p:cNvSpPr txBox="1"/>
          <p:nvPr/>
        </p:nvSpPr>
        <p:spPr>
          <a:xfrm>
            <a:off x="3392700" y="3483450"/>
            <a:ext cx="3543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Happy Monkey"/>
                <a:ea typeface="Happy Monkey"/>
                <a:cs typeface="Happy Monkey"/>
                <a:sym typeface="Happy Monkey"/>
              </a:rPr>
              <a:t>6</a:t>
            </a:r>
            <a:endParaRPr b="1" sz="30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69" name="Google Shape;69;p13"/>
          <p:cNvSpPr txBox="1"/>
          <p:nvPr/>
        </p:nvSpPr>
        <p:spPr>
          <a:xfrm>
            <a:off x="6299000" y="301975"/>
            <a:ext cx="3543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Happy Monkey"/>
                <a:ea typeface="Happy Monkey"/>
                <a:cs typeface="Happy Monkey"/>
                <a:sym typeface="Happy Monkey"/>
              </a:rPr>
              <a:t>7</a:t>
            </a:r>
            <a:endParaRPr b="1" sz="30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70" name="Google Shape;70;p13"/>
          <p:cNvSpPr txBox="1"/>
          <p:nvPr/>
        </p:nvSpPr>
        <p:spPr>
          <a:xfrm>
            <a:off x="5686300" y="1782525"/>
            <a:ext cx="3543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Happy Monkey"/>
                <a:ea typeface="Happy Monkey"/>
                <a:cs typeface="Happy Monkey"/>
                <a:sym typeface="Happy Monkey"/>
              </a:rPr>
              <a:t>8</a:t>
            </a:r>
            <a:endParaRPr b="1" sz="30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71" name="Google Shape;71;p13"/>
          <p:cNvSpPr txBox="1"/>
          <p:nvPr/>
        </p:nvSpPr>
        <p:spPr>
          <a:xfrm>
            <a:off x="6157925" y="3483450"/>
            <a:ext cx="3543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Happy Monkey"/>
                <a:ea typeface="Happy Monkey"/>
                <a:cs typeface="Happy Monkey"/>
                <a:sym typeface="Happy Monkey"/>
              </a:rPr>
              <a:t>9</a:t>
            </a:r>
            <a:endParaRPr b="1" sz="3000"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4"/>
          <p:cNvPicPr preferRelativeResize="0"/>
          <p:nvPr/>
        </p:nvPicPr>
        <p:blipFill rotWithShape="1">
          <a:blip r:embed="rId3">
            <a:alphaModFix/>
          </a:blip>
          <a:srcRect b="0" l="25257" r="12700" t="0"/>
          <a:stretch/>
        </p:blipFill>
        <p:spPr>
          <a:xfrm>
            <a:off x="0" y="-25975"/>
            <a:ext cx="2031775" cy="206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 rotWithShape="1">
          <a:blip r:embed="rId4">
            <a:alphaModFix/>
          </a:blip>
          <a:srcRect b="0" l="14324" r="0" t="0"/>
          <a:stretch/>
        </p:blipFill>
        <p:spPr>
          <a:xfrm>
            <a:off x="1936725" y="-42700"/>
            <a:ext cx="2860150" cy="208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9775" y="-42725"/>
            <a:ext cx="2779318" cy="208447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"/>
          <p:cNvSpPr txBox="1"/>
          <p:nvPr/>
        </p:nvSpPr>
        <p:spPr>
          <a:xfrm>
            <a:off x="-38450" y="2068825"/>
            <a:ext cx="21768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andlee"/>
                <a:ea typeface="Handlee"/>
                <a:cs typeface="Handlee"/>
                <a:sym typeface="Handlee"/>
              </a:rPr>
              <a:t>Pileated Woodpecker</a:t>
            </a:r>
            <a:endParaRPr b="1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1935525" y="2068825"/>
            <a:ext cx="21768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andlee"/>
                <a:ea typeface="Handlee"/>
                <a:cs typeface="Handlee"/>
                <a:sym typeface="Handlee"/>
              </a:rPr>
              <a:t>Bald Eagle</a:t>
            </a:r>
            <a:endParaRPr b="1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3727775" y="2068825"/>
            <a:ext cx="21768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andlee"/>
                <a:ea typeface="Handlee"/>
                <a:cs typeface="Handlee"/>
                <a:sym typeface="Handlee"/>
              </a:rPr>
              <a:t>Cormorant</a:t>
            </a:r>
            <a:endParaRPr b="1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82" name="Google Shape;82;p14"/>
          <p:cNvSpPr txBox="1"/>
          <p:nvPr/>
        </p:nvSpPr>
        <p:spPr>
          <a:xfrm>
            <a:off x="5443850" y="2068825"/>
            <a:ext cx="21768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andlee"/>
                <a:ea typeface="Handlee"/>
                <a:cs typeface="Handlee"/>
                <a:sym typeface="Handlee"/>
              </a:rPr>
              <a:t>Northern Cardinal</a:t>
            </a:r>
            <a:endParaRPr b="1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83" name="Google Shape;8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38425" y="2603725"/>
            <a:ext cx="2571781" cy="19288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4"/>
          <p:cNvSpPr txBox="1"/>
          <p:nvPr/>
        </p:nvSpPr>
        <p:spPr>
          <a:xfrm>
            <a:off x="2480100" y="4622550"/>
            <a:ext cx="21768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andlee"/>
                <a:ea typeface="Handlee"/>
                <a:cs typeface="Handlee"/>
                <a:sym typeface="Handlee"/>
              </a:rPr>
              <a:t>Wild Turkey</a:t>
            </a:r>
            <a:endParaRPr b="1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85" name="Google Shape;8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235938" y="2596825"/>
            <a:ext cx="2571775" cy="192882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4"/>
          <p:cNvSpPr txBox="1"/>
          <p:nvPr/>
        </p:nvSpPr>
        <p:spPr>
          <a:xfrm>
            <a:off x="84925" y="4608750"/>
            <a:ext cx="21768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andlee"/>
                <a:ea typeface="Handlee"/>
                <a:cs typeface="Handlee"/>
                <a:sym typeface="Handlee"/>
              </a:rPr>
              <a:t>Great Blue Heron</a:t>
            </a:r>
            <a:endParaRPr b="1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87" name="Google Shape;87;p14"/>
          <p:cNvPicPr preferRelativeResize="0"/>
          <p:nvPr/>
        </p:nvPicPr>
        <p:blipFill rotWithShape="1">
          <a:blip r:embed="rId8">
            <a:alphaModFix/>
          </a:blip>
          <a:srcRect b="11891" l="0" r="0" t="9044"/>
          <a:stretch/>
        </p:blipFill>
        <p:spPr>
          <a:xfrm>
            <a:off x="4489775" y="2596825"/>
            <a:ext cx="1980594" cy="192882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4"/>
          <p:cNvSpPr txBox="1"/>
          <p:nvPr/>
        </p:nvSpPr>
        <p:spPr>
          <a:xfrm>
            <a:off x="4340913" y="4641450"/>
            <a:ext cx="21768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andlee"/>
                <a:ea typeface="Handlee"/>
                <a:cs typeface="Handlee"/>
                <a:sym typeface="Handlee"/>
              </a:rPr>
              <a:t>Common Raven</a:t>
            </a:r>
            <a:endParaRPr b="1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89" name="Google Shape;89;p14"/>
          <p:cNvPicPr preferRelativeResize="0"/>
          <p:nvPr/>
        </p:nvPicPr>
        <p:blipFill rotWithShape="1">
          <a:blip r:embed="rId9">
            <a:alphaModFix/>
          </a:blip>
          <a:srcRect b="0" l="17681" r="8184" t="0"/>
          <a:stretch/>
        </p:blipFill>
        <p:spPr>
          <a:xfrm>
            <a:off x="6414325" y="2613175"/>
            <a:ext cx="2729675" cy="19288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4"/>
          <p:cNvSpPr txBox="1"/>
          <p:nvPr/>
        </p:nvSpPr>
        <p:spPr>
          <a:xfrm>
            <a:off x="6720288" y="4641450"/>
            <a:ext cx="21768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andlee"/>
                <a:ea typeface="Handlee"/>
                <a:cs typeface="Handlee"/>
                <a:sym typeface="Handlee"/>
              </a:rPr>
              <a:t>Canada Goose</a:t>
            </a:r>
            <a:endParaRPr b="1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91" name="Google Shape;91;p14"/>
          <p:cNvSpPr txBox="1"/>
          <p:nvPr/>
        </p:nvSpPr>
        <p:spPr>
          <a:xfrm>
            <a:off x="2031775" y="1053625"/>
            <a:ext cx="5817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2</a:t>
            </a:r>
            <a:endParaRPr sz="60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2" name="Google Shape;92;p14"/>
          <p:cNvSpPr txBox="1"/>
          <p:nvPr/>
        </p:nvSpPr>
        <p:spPr>
          <a:xfrm>
            <a:off x="3914100" y="1072975"/>
            <a:ext cx="5817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3</a:t>
            </a:r>
            <a:endParaRPr sz="60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3" name="Google Shape;93;p14"/>
          <p:cNvSpPr txBox="1"/>
          <p:nvPr/>
        </p:nvSpPr>
        <p:spPr>
          <a:xfrm>
            <a:off x="2447725" y="3554650"/>
            <a:ext cx="5817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4</a:t>
            </a:r>
            <a:endParaRPr sz="60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4" name="Google Shape;94;p14"/>
          <p:cNvSpPr txBox="1"/>
          <p:nvPr/>
        </p:nvSpPr>
        <p:spPr>
          <a:xfrm>
            <a:off x="7288125" y="3641075"/>
            <a:ext cx="5817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5</a:t>
            </a:r>
            <a:endParaRPr sz="60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5" name="Google Shape;95;p14"/>
          <p:cNvSpPr txBox="1"/>
          <p:nvPr/>
        </p:nvSpPr>
        <p:spPr>
          <a:xfrm>
            <a:off x="84925" y="1157125"/>
            <a:ext cx="5817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6</a:t>
            </a:r>
            <a:endParaRPr sz="60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6" name="Google Shape;96;p14"/>
          <p:cNvSpPr txBox="1"/>
          <p:nvPr/>
        </p:nvSpPr>
        <p:spPr>
          <a:xfrm>
            <a:off x="4572000" y="3647325"/>
            <a:ext cx="5817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7</a:t>
            </a:r>
            <a:endParaRPr sz="60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84925" y="3569775"/>
            <a:ext cx="5817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8</a:t>
            </a:r>
            <a:endParaRPr sz="60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98" name="Google Shape;98;p14"/>
          <p:cNvPicPr preferRelativeResize="0"/>
          <p:nvPr/>
        </p:nvPicPr>
        <p:blipFill rotWithShape="1">
          <a:blip r:embed="rId10">
            <a:alphaModFix/>
          </a:blip>
          <a:srcRect b="0" l="30752" r="0" t="0"/>
          <a:stretch/>
        </p:blipFill>
        <p:spPr>
          <a:xfrm>
            <a:off x="5849500" y="-51100"/>
            <a:ext cx="1980599" cy="211797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4"/>
          <p:cNvSpPr txBox="1"/>
          <p:nvPr/>
        </p:nvSpPr>
        <p:spPr>
          <a:xfrm>
            <a:off x="6052025" y="1054050"/>
            <a:ext cx="5817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1</a:t>
            </a:r>
            <a:endParaRPr sz="60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00" name="Google Shape;100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20300" y="-118925"/>
            <a:ext cx="1863818" cy="218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7388450" y="2068825"/>
            <a:ext cx="21768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andlee"/>
                <a:ea typeface="Handlee"/>
                <a:cs typeface="Handlee"/>
                <a:sym typeface="Handlee"/>
              </a:rPr>
              <a:t>Barn Owl</a:t>
            </a:r>
            <a:endParaRPr b="1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02" name="Google Shape;102;p14"/>
          <p:cNvSpPr txBox="1"/>
          <p:nvPr/>
        </p:nvSpPr>
        <p:spPr>
          <a:xfrm>
            <a:off x="7546675" y="1144400"/>
            <a:ext cx="5817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9</a:t>
            </a:r>
            <a:endParaRPr sz="60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